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67" r:id="rId4"/>
    <p:sldId id="261" r:id="rId5"/>
    <p:sldId id="259" r:id="rId6"/>
    <p:sldId id="257" r:id="rId7"/>
    <p:sldId id="258" r:id="rId8"/>
    <p:sldId id="260" r:id="rId9"/>
    <p:sldId id="273" r:id="rId10"/>
    <p:sldId id="269" r:id="rId11"/>
    <p:sldId id="274" r:id="rId12"/>
    <p:sldId id="262" r:id="rId13"/>
    <p:sldId id="263" r:id="rId14"/>
    <p:sldId id="276" r:id="rId15"/>
    <p:sldId id="265" r:id="rId16"/>
    <p:sldId id="271" r:id="rId17"/>
    <p:sldId id="27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0XbIR7e9PY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228985" cy="6837320"/>
          </a:xfrm>
          <a:prstGeom prst="rect">
            <a:avLst/>
          </a:prstGeom>
        </p:spPr>
      </p:pic>
      <p:sp>
        <p:nvSpPr>
          <p:cNvPr id="307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32163"/>
            <a:ext cx="85344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hr-HR"/>
          </a:p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0566400" cy="1938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9600" kern="10" spc="-9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C R O A T I A</a:t>
            </a:r>
            <a:endParaRPr lang="hr-HR" sz="9600" kern="10" spc="-9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9D2C3-8C53-5446-83D4-F1B5C6FA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/>
              <a:t>LUKA MODRIĆ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71511F-6DC7-364C-B8F9-7466CD60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056" y="2160589"/>
            <a:ext cx="4430623" cy="4298690"/>
          </a:xfrm>
        </p:spPr>
        <p:txBody>
          <a:bodyPr>
            <a:noAutofit/>
          </a:bodyPr>
          <a:lstStyle/>
          <a:p>
            <a:r>
              <a:rPr lang="hr-HR" sz="2400" b="1" i="0" dirty="0">
                <a:effectLst/>
                <a:latin typeface="-apple-system"/>
              </a:rPr>
              <a:t>Luka Modrić – </a:t>
            </a:r>
            <a:r>
              <a:rPr lang="hr-HR" sz="2400" b="1" dirty="0" err="1">
                <a:latin typeface="-apple-system"/>
              </a:rPr>
              <a:t>the</a:t>
            </a:r>
            <a:r>
              <a:rPr lang="hr-HR" sz="2400" b="1" dirty="0">
                <a:latin typeface="-apple-system"/>
              </a:rPr>
              <a:t> most </a:t>
            </a:r>
            <a:r>
              <a:rPr lang="hr-HR" sz="2400" b="1" dirty="0" err="1">
                <a:latin typeface="-apple-system"/>
              </a:rPr>
              <a:t>famous</a:t>
            </a:r>
            <a:r>
              <a:rPr lang="hr-HR" sz="2400" b="1" dirty="0">
                <a:latin typeface="-apple-system"/>
              </a:rPr>
              <a:t> Croatian </a:t>
            </a:r>
            <a:r>
              <a:rPr lang="hr-HR" sz="2400" b="1" dirty="0" err="1">
                <a:latin typeface="-apple-system"/>
              </a:rPr>
              <a:t>sportsman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21DCD77-3D6C-094E-B90B-37F65CEC2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433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48D4D-1C03-6447-9416-6B3BF8C0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/>
              <a:t>NIKOLA TESLA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C7C182-5930-4F47-8E0D-CAAAD968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r-HR" sz="2400" b="1" i="0" dirty="0">
                <a:effectLst/>
                <a:latin typeface="-apple-system"/>
              </a:rPr>
              <a:t>Nikola Tesla – </a:t>
            </a:r>
            <a:r>
              <a:rPr lang="hr-HR" sz="2400" b="0" i="0" dirty="0">
                <a:effectLst/>
                <a:latin typeface="-apple-system"/>
              </a:rPr>
              <a:t> </a:t>
            </a:r>
            <a:r>
              <a:rPr lang="hr-HR" sz="2400" dirty="0" err="1">
                <a:latin typeface="-apple-system"/>
              </a:rPr>
              <a:t>inventor</a:t>
            </a:r>
            <a:r>
              <a:rPr lang="hr-HR" sz="2400" dirty="0">
                <a:latin typeface="-apple-system"/>
              </a:rPr>
              <a:t>, </a:t>
            </a:r>
            <a:r>
              <a:rPr lang="hr-HR" sz="2400" dirty="0" err="1">
                <a:latin typeface="-apple-system"/>
              </a:rPr>
              <a:t>born</a:t>
            </a:r>
            <a:r>
              <a:rPr lang="hr-HR" sz="2400" dirty="0">
                <a:latin typeface="-apple-system"/>
              </a:rPr>
              <a:t> in Croatia.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FD5E1E3-B8A8-1347-A7FF-6FB1F85D2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29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9690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3C194E-2102-F545-A281-B9B7C36C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/>
              <a:t>MATE RIMAC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F4A36E-6375-8243-A562-C7CD1861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r-HR" sz="2400" dirty="0"/>
              <a:t>Mate Rimac-</a:t>
            </a:r>
            <a:r>
              <a:rPr lang="hr-HR" sz="2400" dirty="0" err="1"/>
              <a:t>innovator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enterpreneur</a:t>
            </a:r>
            <a:r>
              <a:rPr lang="hr-HR" sz="2400" dirty="0"/>
              <a:t>, </a:t>
            </a:r>
            <a:r>
              <a:rPr lang="hr-HR" sz="2400" dirty="0" err="1"/>
              <a:t>founder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director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car </a:t>
            </a:r>
            <a:r>
              <a:rPr lang="hr-HR" sz="2400" dirty="0" err="1"/>
              <a:t>company</a:t>
            </a:r>
            <a:r>
              <a:rPr lang="hr-HR" sz="2400" dirty="0"/>
              <a:t> Rimac </a:t>
            </a:r>
            <a:r>
              <a:rPr lang="hr-HR" sz="2400" dirty="0" err="1"/>
              <a:t>automobiles</a:t>
            </a:r>
            <a:endParaRPr lang="sr-Latn-RS" sz="2400" dirty="0"/>
          </a:p>
        </p:txBody>
      </p:sp>
      <p:pic>
        <p:nvPicPr>
          <p:cNvPr id="14" name="Slika 14">
            <a:extLst>
              <a:ext uri="{FF2B5EF4-FFF2-40B4-BE49-F238E27FC236}">
                <a16:creationId xmlns:a16="http://schemas.microsoft.com/office/drawing/2014/main" id="{15245CB6-3FAB-344B-8676-39B07473B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1271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258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A389C2-0950-9742-A9CA-A542E17F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 dirty="0"/>
              <a:t>PEN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500A54-11D0-6C41-9914-F3FBEE1D5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first</a:t>
            </a:r>
            <a:r>
              <a:rPr lang="hr-HR" sz="2400" dirty="0"/>
              <a:t> </a:t>
            </a:r>
            <a:r>
              <a:rPr lang="hr-HR" sz="2400" dirty="0" err="1"/>
              <a:t>pen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invented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Eduard Slavoljub Penkala in 1906. </a:t>
            </a:r>
            <a:endParaRPr lang="sr-Latn-RS" sz="2400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9C40144D-F924-EE4D-BA06-14C9B0AF3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3" r="-2" b="253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7855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 err="1"/>
              <a:t>Tie</a:t>
            </a:r>
            <a:r>
              <a:rPr lang="hr-HR" dirty="0"/>
              <a:t> </a:t>
            </a:r>
            <a:r>
              <a:rPr lang="hr-HR" dirty="0" err="1"/>
              <a:t>originates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Croatia, </a:t>
            </a:r>
            <a:r>
              <a:rPr lang="hr-HR" dirty="0" err="1"/>
              <a:t>today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worn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world</a:t>
            </a:r>
            <a:r>
              <a:rPr lang="hr-HR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3AC55D35-1381-EE4D-A9A1-A56AAD36FC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642" r="1" b="550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F66D1D4-8A9C-7B4E-8C7F-FE86B144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DALMATINAC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CA8635-9873-254C-9642-8D93FB62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 err="1"/>
              <a:t>Dalmatian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dog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are </a:t>
            </a:r>
            <a:r>
              <a:rPr lang="hr-HR" dirty="0" err="1"/>
              <a:t>probably</a:t>
            </a:r>
            <a:r>
              <a:rPr lang="hr-HR" dirty="0"/>
              <a:t> </a:t>
            </a:r>
            <a:r>
              <a:rPr lang="hr-HR" dirty="0" err="1"/>
              <a:t>familiar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, but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originates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region</a:t>
            </a:r>
            <a:r>
              <a:rPr lang="hr-HR" dirty="0"/>
              <a:t> Dalmatia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gave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/>
              <a:t>.</a:t>
            </a:r>
            <a:endParaRPr lang="en-US" dirty="0"/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22DD8691-4A13-0E4B-84A6-DBE0A3C5A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850" r="2263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8267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1A729A5C-B52F-AF44-9A1A-221A39A0B135}"/>
              </a:ext>
            </a:extLst>
          </p:cNvPr>
          <p:cNvSpPr txBox="1">
            <a:spLocks/>
          </p:cNvSpPr>
          <p:nvPr/>
        </p:nvSpPr>
        <p:spPr>
          <a:xfrm>
            <a:off x="1669707" y="296648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 descr="download.jpe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6705600" cy="44196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 rot="20168451">
            <a:off x="618762" y="3207884"/>
            <a:ext cx="3846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18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63CCF8-CA19-6F4F-8A7A-11E2D279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sr-Latn-RS">
                <a:latin typeface="Arial" pitchFamily="34" charset="0"/>
                <a:cs typeface="Arial" pitchFamily="34" charset="0"/>
              </a:rPr>
              <a:t>THE SYMBOLS OF CROATIA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1E1DD5-638D-184C-A72F-68A14403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150" y="2029046"/>
            <a:ext cx="5034920" cy="4545419"/>
          </a:xfrm>
        </p:spPr>
        <p:txBody>
          <a:bodyPr>
            <a:noAutofit/>
          </a:bodyPr>
          <a:lstStyle/>
          <a:p>
            <a:r>
              <a:rPr lang="hr-HR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 err="1">
                <a:latin typeface="Arial" pitchFamily="34" charset="0"/>
                <a:cs typeface="Arial" pitchFamily="34" charset="0"/>
              </a:rPr>
              <a:t>flag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Republic </a:t>
            </a:r>
            <a:r>
              <a:rPr lang="hr-HR" sz="2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Croatia</a:t>
            </a:r>
            <a:r>
              <a:rPr lang="hr-HR" sz="2400" b="0" i="0" dirty="0">
                <a:effectLst/>
                <a:latin typeface="Arial" pitchFamily="34" charset="0"/>
                <a:cs typeface="Arial" pitchFamily="34" charset="0"/>
              </a:rPr>
              <a:t> 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sz="2400" b="0" i="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coat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arms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Republic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Croatia -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our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historical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coat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effectLst/>
                <a:latin typeface="Arial" pitchFamily="34" charset="0"/>
                <a:cs typeface="Arial" pitchFamily="34" charset="0"/>
              </a:rPr>
              <a:t>arms</a:t>
            </a:r>
            <a:endParaRPr lang="hr-HR" sz="2400" b="1" i="1" dirty="0">
              <a:effectLst/>
              <a:latin typeface="Arial" pitchFamily="34" charset="0"/>
              <a:cs typeface="Arial" pitchFamily="34" charset="0"/>
            </a:endParaRPr>
          </a:p>
          <a:p>
            <a:endParaRPr lang="hr-HR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hr-HR" sz="24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hr-HR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i="1" dirty="0" err="1">
                <a:latin typeface="Arial" pitchFamily="34" charset="0"/>
                <a:cs typeface="Arial" pitchFamily="34" charset="0"/>
              </a:rPr>
              <a:t>anthem</a:t>
            </a:r>
            <a:r>
              <a:rPr lang="hr-HR" sz="2400" b="1" i="1" dirty="0">
                <a:effectLst/>
                <a:latin typeface="Arial" pitchFamily="34" charset="0"/>
                <a:cs typeface="Arial" pitchFamily="34" charset="0"/>
              </a:rPr>
              <a:t> - Lijepa naša domovino</a:t>
            </a:r>
            <a:r>
              <a:rPr lang="hr-HR" sz="2400" b="0" i="0" dirty="0">
                <a:effectLst/>
                <a:latin typeface="-apple-system"/>
              </a:rPr>
              <a:t> </a:t>
            </a:r>
            <a:endParaRPr lang="sr-Latn-RS" sz="2400" dirty="0"/>
          </a:p>
          <a:p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34440E1-1270-0F44-B8C8-809BBE39D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0" r="612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796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4A94A6-A427-7C47-9566-FAAE6F2F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 dirty="0"/>
              <a:t>CAPITAL CITY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57B1C7-34D2-CA4C-9693-E76E2B2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sr-Latn-RS" sz="2400" dirty="0"/>
              <a:t>Zagreb is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capital</a:t>
            </a:r>
            <a:r>
              <a:rPr lang="sr-Latn-RS" sz="2400" dirty="0"/>
              <a:t> </a:t>
            </a:r>
            <a:r>
              <a:rPr lang="sr-Latn-RS" sz="2400" dirty="0" err="1"/>
              <a:t>of</a:t>
            </a:r>
            <a:r>
              <a:rPr lang="sr-Latn-RS" sz="2400" dirty="0"/>
              <a:t> </a:t>
            </a:r>
            <a:r>
              <a:rPr lang="sr-Latn-RS" sz="2400" dirty="0" err="1"/>
              <a:t>Croatia</a:t>
            </a:r>
            <a:r>
              <a:rPr lang="sr-Latn-RS" sz="2400" dirty="0"/>
              <a:t> </a:t>
            </a:r>
            <a:r>
              <a:rPr lang="sr-Latn-RS" sz="2400" dirty="0" err="1"/>
              <a:t>and</a:t>
            </a:r>
            <a:r>
              <a:rPr lang="sr-Latn-RS" sz="2400" dirty="0"/>
              <a:t> </a:t>
            </a:r>
            <a:r>
              <a:rPr lang="sr-Latn-RS" sz="2400" dirty="0" err="1"/>
              <a:t>the</a:t>
            </a:r>
            <a:r>
              <a:rPr lang="sr-Latn-RS" sz="2400" dirty="0"/>
              <a:t> most </a:t>
            </a:r>
            <a:r>
              <a:rPr lang="sr-Latn-RS" sz="2400" dirty="0" err="1"/>
              <a:t>populated</a:t>
            </a:r>
            <a:r>
              <a:rPr lang="sr-Latn-RS" sz="2400" dirty="0"/>
              <a:t> </a:t>
            </a:r>
            <a:r>
              <a:rPr lang="sr-Latn-RS" sz="2400" dirty="0" err="1"/>
              <a:t>city</a:t>
            </a:r>
            <a:r>
              <a:rPr lang="sr-Latn-RS" sz="2400" dirty="0"/>
              <a:t>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FB75FE8-2B30-2344-B16E-0203FA2BB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479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379489-7B40-4348-897F-EC37ADD9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 dirty="0"/>
              <a:t>LOCATION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AB1E47-2F6B-814F-916F-833B1983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Central Europe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norhern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Mediterranean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Slovenia and Hungary are bordering Croatia in north, Bosnia and Herzegovina, and Serbia in east, it has a short border with Montenegro, and it shares maritime borders with Italy.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occupies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56,594 km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3 899 000.</a:t>
            </a:r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85CAEC1D-4688-C440-982A-D53BD5018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1" r="20992" b="-2"/>
          <a:stretch/>
        </p:blipFill>
        <p:spPr>
          <a:xfrm>
            <a:off x="20" y="609600"/>
            <a:ext cx="4915389" cy="624840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10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E63AA7-D56B-CA49-BCBE-3E72BCF3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THE ADRIATIC SEA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5714E0-74A8-D243-A65A-57AB19D43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r-HR" dirty="0"/>
              <a:t>Croatia </a:t>
            </a:r>
            <a:r>
              <a:rPr lang="hr-HR" dirty="0" err="1"/>
              <a:t>is</a:t>
            </a:r>
            <a:r>
              <a:rPr lang="hr-HR" dirty="0"/>
              <a:t> a small country located along the eastern side of the Adriatic coast.</a:t>
            </a:r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idented</a:t>
            </a:r>
            <a:r>
              <a:rPr lang="hr-HR" dirty="0"/>
              <a:t> </a:t>
            </a:r>
            <a:r>
              <a:rPr lang="hr-HR" dirty="0" err="1"/>
              <a:t>coast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thousands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islands</a:t>
            </a:r>
            <a:r>
              <a:rPr lang="hr-HR" dirty="0"/>
              <a:t>.</a:t>
            </a: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lika 14">
            <a:extLst>
              <a:ext uri="{FF2B5EF4-FFF2-40B4-BE49-F238E27FC236}">
                <a16:creationId xmlns:a16="http://schemas.microsoft.com/office/drawing/2014/main" id="{030273CA-DE71-0B4A-B8EA-45F5D0E13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0" r="2511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1277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1B23E-F12C-4149-B96D-C3D50180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hr-HR"/>
              <a:t>VUKOVAR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DC330D-57A4-3447-96A1-AC8FC227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447800"/>
            <a:ext cx="4544037" cy="5105399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Croatian Parliament declared independence from Yugoslavia in June 1991.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Croatia was internationally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recognised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15</a:t>
            </a:r>
            <a:r>
              <a:rPr lang="hr-H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January 1992 by the European Union and subsequently the United Nations</a:t>
            </a: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war ended with Croatian victory in Operation Storm in August 1995.</a:t>
            </a: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000" dirty="0">
                <a:latin typeface="Arial" pitchFamily="34" charset="0"/>
                <a:cs typeface="Arial" pitchFamily="34" charset="0"/>
              </a:rPr>
              <a:t>Vukovar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symbol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Croatian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Homeland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war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city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monument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strenght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endurance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during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war</a:t>
            </a:r>
            <a:r>
              <a:rPr lang="hr-HR" sz="2000">
                <a:latin typeface="Arial" pitchFamily="34" charset="0"/>
                <a:cs typeface="Arial" pitchFamily="34" charset="0"/>
              </a:rPr>
              <a:t>.</a:t>
            </a:r>
            <a:endParaRPr lang="sr-Latn-RS" dirty="0"/>
          </a:p>
        </p:txBody>
      </p:sp>
      <p:pic>
        <p:nvPicPr>
          <p:cNvPr id="14" name="Slika 14">
            <a:extLst>
              <a:ext uri="{FF2B5EF4-FFF2-40B4-BE49-F238E27FC236}">
                <a16:creationId xmlns:a16="http://schemas.microsoft.com/office/drawing/2014/main" id="{116F4FEB-088A-AF47-96D6-E65A191CA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46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393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57410"/>
            <a:ext cx="9829800" cy="3508744"/>
          </a:xfrm>
        </p:spPr>
        <p:txBody>
          <a:bodyPr>
            <a:normAutofit/>
          </a:bodyPr>
          <a:lstStyle/>
          <a:p>
            <a:r>
              <a:rPr lang="hr-HR" sz="5400" dirty="0" err="1"/>
              <a:t>Interesting</a:t>
            </a:r>
            <a:r>
              <a:rPr lang="hr-HR" sz="5400" dirty="0"/>
              <a:t> </a:t>
            </a:r>
            <a:r>
              <a:rPr lang="hr-HR" sz="5400" dirty="0" err="1"/>
              <a:t>facts</a:t>
            </a:r>
            <a:r>
              <a:rPr lang="hr-HR" sz="5400" dirty="0"/>
              <a:t> </a:t>
            </a:r>
            <a:r>
              <a:rPr lang="hr-HR" sz="5400" dirty="0" err="1"/>
              <a:t>about</a:t>
            </a:r>
            <a:r>
              <a:rPr lang="hr-HR" sz="5400" dirty="0"/>
              <a:t>                            Croatia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B61724-EDDF-1160-FEFE-94728F91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5006163"/>
            <a:ext cx="4064439" cy="103519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E63AA7-D56B-CA49-BCBE-3E72BCF3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/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National parks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5714E0-74A8-D243-A65A-57AB19D43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Croatia is one of the ecologically best preserved parts of Europe</a:t>
            </a:r>
            <a:r>
              <a:rPr lang="en-US"/>
              <a:t>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Picture2.jpg">
            <a:extLst>
              <a:ext uri="{FF2B5EF4-FFF2-40B4-BE49-F238E27FC236}">
                <a16:creationId xmlns:a16="http://schemas.microsoft.com/office/drawing/2014/main" id="{4A6966A6-1958-1F4A-B143-3BFDB9AB8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" r="1943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1277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/>
              <a:t>DUBROVNIK I SPLIT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Dubrovnik i Split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most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visited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Croatian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cities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Slika 9">
            <a:extLst>
              <a:ext uri="{FF2B5EF4-FFF2-40B4-BE49-F238E27FC236}">
                <a16:creationId xmlns:a16="http://schemas.microsoft.com/office/drawing/2014/main" id="{127B2D93-9324-644B-AC95-1D3158591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" r="3" b="3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3F9862F6-2756-024D-B5E1-F0E55D08A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" r="809" b="-1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D0947ED2BBF498134DE6A83E78F86" ma:contentTypeVersion="8" ma:contentTypeDescription="Create a new document." ma:contentTypeScope="" ma:versionID="22ab51bf7b29e5a033c6a82e92930680">
  <xsd:schema xmlns:xsd="http://www.w3.org/2001/XMLSchema" xmlns:xs="http://www.w3.org/2001/XMLSchema" xmlns:p="http://schemas.microsoft.com/office/2006/metadata/properties" xmlns:ns2="ed14f3c5-dcfc-4b4f-bd54-b2d8334d372f" xmlns:ns3="8f6aebed-dc33-4e34-9b61-5554f07dd8bd" targetNamespace="http://schemas.microsoft.com/office/2006/metadata/properties" ma:root="true" ma:fieldsID="6c77684ed091904c6159e8481b97f93f" ns2:_="" ns3:_="">
    <xsd:import namespace="ed14f3c5-dcfc-4b4f-bd54-b2d8334d372f"/>
    <xsd:import namespace="8f6aebed-dc33-4e34-9b61-5554f07dd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4f3c5-dcfc-4b4f-bd54-b2d8334d3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aebed-dc33-4e34-9b61-5554f07dd8b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e507d55-1856-45de-ab42-ef82b9f67fea}" ma:internalName="TaxCatchAll" ma:showField="CatchAllData" ma:web="8f6aebed-dc33-4e34-9b61-5554f07dd8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0E894E-FF12-4902-BC22-C9A34FB5B2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C33B0F-AA90-4D0A-A742-EBB26CEF03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d14f3c5-dcfc-4b4f-bd54-b2d8334d372f"/>
    <ds:schemaRef ds:uri="8f6aebed-dc33-4e34-9b61-5554f07dd8b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338</Words>
  <Application>Microsoft Office PowerPoint</Application>
  <PresentationFormat>Široki zaslon</PresentationFormat>
  <Paragraphs>40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Comic Sans MS</vt:lpstr>
      <vt:lpstr>Trebuchet MS</vt:lpstr>
      <vt:lpstr>Wingdings 3</vt:lpstr>
      <vt:lpstr>Faseta</vt:lpstr>
      <vt:lpstr>PowerPoint prezentacija</vt:lpstr>
      <vt:lpstr>THE SYMBOLS OF CROATIA</vt:lpstr>
      <vt:lpstr>CAPITAL CITY</vt:lpstr>
      <vt:lpstr>LOCATION</vt:lpstr>
      <vt:lpstr>THE ADRIATIC SEA</vt:lpstr>
      <vt:lpstr>VUKOVAR</vt:lpstr>
      <vt:lpstr>Interesting facts about                            Croatia</vt:lpstr>
      <vt:lpstr>National parks</vt:lpstr>
      <vt:lpstr>DUBROVNIK I SPLIT</vt:lpstr>
      <vt:lpstr>LUKA MODRIĆ</vt:lpstr>
      <vt:lpstr>NIKOLA TESLA</vt:lpstr>
      <vt:lpstr>MATE RIMAC</vt:lpstr>
      <vt:lpstr>PEN</vt:lpstr>
      <vt:lpstr>TIE</vt:lpstr>
      <vt:lpstr>DALMATINAC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</dc:title>
  <dc:creator>Toni Savin</dc:creator>
  <cp:lastModifiedBy>Marijana</cp:lastModifiedBy>
  <cp:revision>22</cp:revision>
  <dcterms:created xsi:type="dcterms:W3CDTF">2022-10-26T15:16:27Z</dcterms:created>
  <dcterms:modified xsi:type="dcterms:W3CDTF">2022-11-10T23:29:02Z</dcterms:modified>
</cp:coreProperties>
</file>