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64" r:id="rId6"/>
    <p:sldId id="259" r:id="rId7"/>
    <p:sldId id="269" r:id="rId8"/>
    <p:sldId id="260" r:id="rId9"/>
    <p:sldId id="261" r:id="rId10"/>
    <p:sldId id="267" r:id="rId11"/>
    <p:sldId id="270" r:id="rId12"/>
    <p:sldId id="262" r:id="rId13"/>
    <p:sldId id="263"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8E01D-711E-44B1-B351-8C157CFA1AB9}" v="6" dt="2022-11-10T23:05:40.887"/>
    <p1510:client id="{577C6EAB-7A5D-4269-95B8-AB527CC497BA}" v="498" dt="2022-11-07T17:49:01.190"/>
    <p1510:client id="{5DFA59EA-CACF-49BB-D76B-D76980E74391}" v="700" dt="2022-10-31T08:06:00.107"/>
    <p1510:client id="{6010FEC7-307F-4050-BE2F-365DA8D52F84}" v="1449" dt="2022-11-10T22:36:01.656"/>
    <p1510:client id="{6BCAE4D5-CFF4-41DC-8268-4B835934881C}" v="106" dt="2022-11-08T23:10:41.786"/>
    <p1510:client id="{91C9C4F1-7876-CB54-BAA0-F28F75717C2C}" v="1022" dt="2022-10-29T07:47:00.164"/>
    <p1510:client id="{948606CA-40D7-4463-A200-F7FA8707E014}" v="15" dt="2022-10-28T13:55:37.451"/>
    <p1510:client id="{D625E5B0-EDF7-9F3F-C3FA-3F5C0E5E9F48}" v="3" dt="2022-11-03T07:38:1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a Kalpić" userId="S::lana.kalpic@skole.hr::6170dbd5-3970-4a39-a299-b85dedc1b159" providerId="AD" clId="Web-{D625E5B0-EDF7-9F3F-C3FA-3F5C0E5E9F48}"/>
    <pc:docChg chg="modSld">
      <pc:chgData name="Lana Kalpić" userId="S::lana.kalpic@skole.hr::6170dbd5-3970-4a39-a299-b85dedc1b159" providerId="AD" clId="Web-{D625E5B0-EDF7-9F3F-C3FA-3F5C0E5E9F48}" dt="2022-11-03T07:38:10.435" v="1" actId="20577"/>
      <pc:docMkLst>
        <pc:docMk/>
      </pc:docMkLst>
      <pc:sldChg chg="modSp">
        <pc:chgData name="Lana Kalpić" userId="S::lana.kalpic@skole.hr::6170dbd5-3970-4a39-a299-b85dedc1b159" providerId="AD" clId="Web-{D625E5B0-EDF7-9F3F-C3FA-3F5C0E5E9F48}" dt="2022-11-03T07:38:10.435" v="1" actId="20577"/>
        <pc:sldMkLst>
          <pc:docMk/>
          <pc:sldMk cId="122740301" sldId="263"/>
        </pc:sldMkLst>
        <pc:spChg chg="mod">
          <ac:chgData name="Lana Kalpić" userId="S::lana.kalpic@skole.hr::6170dbd5-3970-4a39-a299-b85dedc1b159" providerId="AD" clId="Web-{D625E5B0-EDF7-9F3F-C3FA-3F5C0E5E9F48}" dt="2022-11-03T07:38:10.435" v="1" actId="20577"/>
          <ac:spMkLst>
            <pc:docMk/>
            <pc:sldMk cId="122740301" sldId="263"/>
            <ac:spMk id="3" creationId="{816335F7-CF96-C5E6-700E-AC8EA9AFFB86}"/>
          </ac:spMkLst>
        </pc:spChg>
      </pc:sldChg>
    </pc:docChg>
  </pc:docChgLst>
  <pc:docChgLst>
    <pc:chgData name="Lana Kalpić" userId="S::lana.kalpic@skole.hr::6170dbd5-3970-4a39-a299-b85dedc1b159" providerId="AD" clId="Web-{5DFA59EA-CACF-49BB-D76B-D76980E74391}"/>
    <pc:docChg chg="addSld delSld modSld sldOrd">
      <pc:chgData name="Lana Kalpić" userId="S::lana.kalpic@skole.hr::6170dbd5-3970-4a39-a299-b85dedc1b159" providerId="AD" clId="Web-{5DFA59EA-CACF-49BB-D76B-D76980E74391}" dt="2022-10-31T08:06:00.107" v="701"/>
      <pc:docMkLst>
        <pc:docMk/>
      </pc:docMkLst>
      <pc:sldChg chg="modTransition">
        <pc:chgData name="Lana Kalpić" userId="S::lana.kalpic@skole.hr::6170dbd5-3970-4a39-a299-b85dedc1b159" providerId="AD" clId="Web-{5DFA59EA-CACF-49BB-D76B-D76980E74391}" dt="2022-10-31T08:01:50.241" v="687"/>
        <pc:sldMkLst>
          <pc:docMk/>
          <pc:sldMk cId="109857222" sldId="256"/>
        </pc:sldMkLst>
      </pc:sldChg>
      <pc:sldChg chg="modTransition">
        <pc:chgData name="Lana Kalpić" userId="S::lana.kalpic@skole.hr::6170dbd5-3970-4a39-a299-b85dedc1b159" providerId="AD" clId="Web-{5DFA59EA-CACF-49BB-D76B-D76980E74391}" dt="2022-10-31T08:03:14.587" v="693"/>
        <pc:sldMkLst>
          <pc:docMk/>
          <pc:sldMk cId="949091980" sldId="257"/>
        </pc:sldMkLst>
      </pc:sldChg>
      <pc:sldChg chg="modSp modTransition">
        <pc:chgData name="Lana Kalpić" userId="S::lana.kalpic@skole.hr::6170dbd5-3970-4a39-a299-b85dedc1b159" providerId="AD" clId="Web-{5DFA59EA-CACF-49BB-D76B-D76980E74391}" dt="2022-10-31T08:03:22.290" v="694"/>
        <pc:sldMkLst>
          <pc:docMk/>
          <pc:sldMk cId="920103143" sldId="258"/>
        </pc:sldMkLst>
        <pc:spChg chg="mod">
          <ac:chgData name="Lana Kalpić" userId="S::lana.kalpic@skole.hr::6170dbd5-3970-4a39-a299-b85dedc1b159" providerId="AD" clId="Web-{5DFA59EA-CACF-49BB-D76B-D76980E74391}" dt="2022-10-31T07:07:39.229" v="76" actId="20577"/>
          <ac:spMkLst>
            <pc:docMk/>
            <pc:sldMk cId="920103143" sldId="258"/>
            <ac:spMk id="3" creationId="{5C992705-01AD-EE05-C5C0-138678EBF677}"/>
          </ac:spMkLst>
        </pc:spChg>
      </pc:sldChg>
      <pc:sldChg chg="modTransition">
        <pc:chgData name="Lana Kalpić" userId="S::lana.kalpic@skole.hr::6170dbd5-3970-4a39-a299-b85dedc1b159" providerId="AD" clId="Web-{5DFA59EA-CACF-49BB-D76B-D76980E74391}" dt="2022-10-31T08:03:38.181" v="695"/>
        <pc:sldMkLst>
          <pc:docMk/>
          <pc:sldMk cId="461525700" sldId="259"/>
        </pc:sldMkLst>
      </pc:sldChg>
      <pc:sldChg chg="modTransition">
        <pc:chgData name="Lana Kalpić" userId="S::lana.kalpic@skole.hr::6170dbd5-3970-4a39-a299-b85dedc1b159" providerId="AD" clId="Web-{5DFA59EA-CACF-49BB-D76B-D76980E74391}" dt="2022-10-31T08:03:44.869" v="696"/>
        <pc:sldMkLst>
          <pc:docMk/>
          <pc:sldMk cId="2313194397" sldId="260"/>
        </pc:sldMkLst>
      </pc:sldChg>
      <pc:sldChg chg="modTransition">
        <pc:chgData name="Lana Kalpić" userId="S::lana.kalpic@skole.hr::6170dbd5-3970-4a39-a299-b85dedc1b159" providerId="AD" clId="Web-{5DFA59EA-CACF-49BB-D76B-D76980E74391}" dt="2022-10-31T08:03:51.494" v="697"/>
        <pc:sldMkLst>
          <pc:docMk/>
          <pc:sldMk cId="3297915479" sldId="261"/>
        </pc:sldMkLst>
      </pc:sldChg>
      <pc:sldChg chg="addSp delSp modSp new mod modTransition setBg setClrOvrMap">
        <pc:chgData name="Lana Kalpić" userId="S::lana.kalpic@skole.hr::6170dbd5-3970-4a39-a299-b85dedc1b159" providerId="AD" clId="Web-{5DFA59EA-CACF-49BB-D76B-D76980E74391}" dt="2022-10-31T08:04:02.167" v="698"/>
        <pc:sldMkLst>
          <pc:docMk/>
          <pc:sldMk cId="3161788040" sldId="262"/>
        </pc:sldMkLst>
        <pc:spChg chg="mod">
          <ac:chgData name="Lana Kalpić" userId="S::lana.kalpic@skole.hr::6170dbd5-3970-4a39-a299-b85dedc1b159" providerId="AD" clId="Web-{5DFA59EA-CACF-49BB-D76B-D76980E74391}" dt="2022-10-31T07:20:02.343" v="314" actId="20577"/>
          <ac:spMkLst>
            <pc:docMk/>
            <pc:sldMk cId="3161788040" sldId="262"/>
            <ac:spMk id="2" creationId="{A76487D7-6775-AFB3-8A5B-F3D1DFABE5B3}"/>
          </ac:spMkLst>
        </pc:spChg>
        <pc:spChg chg="mod">
          <ac:chgData name="Lana Kalpić" userId="S::lana.kalpic@skole.hr::6170dbd5-3970-4a39-a299-b85dedc1b159" providerId="AD" clId="Web-{5DFA59EA-CACF-49BB-D76B-D76980E74391}" dt="2022-10-31T07:20:11.359" v="317" actId="20577"/>
          <ac:spMkLst>
            <pc:docMk/>
            <pc:sldMk cId="3161788040" sldId="262"/>
            <ac:spMk id="3" creationId="{CF5C574D-5CBE-2D3A-5C0C-8282BAE9A3A0}"/>
          </ac:spMkLst>
        </pc:spChg>
        <pc:spChg chg="del">
          <ac:chgData name="Lana Kalpić" userId="S::lana.kalpic@skole.hr::6170dbd5-3970-4a39-a299-b85dedc1b159" providerId="AD" clId="Web-{5DFA59EA-CACF-49BB-D76B-D76980E74391}" dt="2022-10-31T07:15:30.710" v="245"/>
          <ac:spMkLst>
            <pc:docMk/>
            <pc:sldMk cId="3161788040" sldId="262"/>
            <ac:spMk id="4" creationId="{93ACBCA6-05ED-3689-EB53-3C9B93B8B8B8}"/>
          </ac:spMkLst>
        </pc:spChg>
        <pc:spChg chg="add del">
          <ac:chgData name="Lana Kalpić" userId="S::lana.kalpic@skole.hr::6170dbd5-3970-4a39-a299-b85dedc1b159" providerId="AD" clId="Web-{5DFA59EA-CACF-49BB-D76B-D76980E74391}" dt="2022-10-31T07:19:34.998" v="309"/>
          <ac:spMkLst>
            <pc:docMk/>
            <pc:sldMk cId="3161788040" sldId="262"/>
            <ac:spMk id="13" creationId="{8B4CCFEE-78C3-492E-93EB-649F7548F38A}"/>
          </ac:spMkLst>
        </pc:spChg>
        <pc:spChg chg="add del">
          <ac:chgData name="Lana Kalpić" userId="S::lana.kalpic@skole.hr::6170dbd5-3970-4a39-a299-b85dedc1b159" providerId="AD" clId="Web-{5DFA59EA-CACF-49BB-D76B-D76980E74391}" dt="2022-10-31T07:19:51.936" v="311"/>
          <ac:spMkLst>
            <pc:docMk/>
            <pc:sldMk cId="3161788040" sldId="262"/>
            <ac:spMk id="15" creationId="{793EB161-5CFE-4D7E-B34B-06C90F9B16B6}"/>
          </ac:spMkLst>
        </pc:spChg>
        <pc:spChg chg="add del">
          <ac:chgData name="Lana Kalpić" userId="S::lana.kalpic@skole.hr::6170dbd5-3970-4a39-a299-b85dedc1b159" providerId="AD" clId="Web-{5DFA59EA-CACF-49BB-D76B-D76980E74391}" dt="2022-10-31T07:19:51.936" v="311"/>
          <ac:spMkLst>
            <pc:docMk/>
            <pc:sldMk cId="3161788040" sldId="262"/>
            <ac:spMk id="16" creationId="{615E9F7A-B64C-4192-8930-A05D1E23F324}"/>
          </ac:spMkLst>
        </pc:spChg>
        <pc:spChg chg="add del">
          <ac:chgData name="Lana Kalpić" userId="S::lana.kalpic@skole.hr::6170dbd5-3970-4a39-a299-b85dedc1b159" providerId="AD" clId="Web-{5DFA59EA-CACF-49BB-D76B-D76980E74391}" dt="2022-10-31T07:19:51.936" v="311"/>
          <ac:spMkLst>
            <pc:docMk/>
            <pc:sldMk cId="3161788040" sldId="262"/>
            <ac:spMk id="17" creationId="{618147C2-BF02-44AA-81D8-FD7776FAB3C6}"/>
          </ac:spMkLst>
        </pc:spChg>
        <pc:spChg chg="add">
          <ac:chgData name="Lana Kalpić" userId="S::lana.kalpic@skole.hr::6170dbd5-3970-4a39-a299-b85dedc1b159" providerId="AD" clId="Web-{5DFA59EA-CACF-49BB-D76B-D76980E74391}" dt="2022-10-31T07:19:52.014" v="312"/>
          <ac:spMkLst>
            <pc:docMk/>
            <pc:sldMk cId="3161788040" sldId="262"/>
            <ac:spMk id="19" creationId="{C99A8FB7-A79B-4BC9-9D56-B79587F6AA3E}"/>
          </ac:spMkLst>
        </pc:spChg>
        <pc:spChg chg="add">
          <ac:chgData name="Lana Kalpić" userId="S::lana.kalpic@skole.hr::6170dbd5-3970-4a39-a299-b85dedc1b159" providerId="AD" clId="Web-{5DFA59EA-CACF-49BB-D76B-D76980E74391}" dt="2022-10-31T07:19:52.014" v="312"/>
          <ac:spMkLst>
            <pc:docMk/>
            <pc:sldMk cId="3161788040" sldId="262"/>
            <ac:spMk id="20" creationId="{B23893E2-3349-46D7-A7AA-B9E447957FB1}"/>
          </ac:spMkLst>
        </pc:spChg>
        <pc:spChg chg="add">
          <ac:chgData name="Lana Kalpić" userId="S::lana.kalpic@skole.hr::6170dbd5-3970-4a39-a299-b85dedc1b159" providerId="AD" clId="Web-{5DFA59EA-CACF-49BB-D76B-D76980E74391}" dt="2022-10-31T07:19:52.014" v="312"/>
          <ac:spMkLst>
            <pc:docMk/>
            <pc:sldMk cId="3161788040" sldId="262"/>
            <ac:spMk id="21" creationId="{4BFC77B5-F38E-4A7D-80BD-C3A10B717767}"/>
          </ac:spMkLst>
        </pc:spChg>
        <pc:picChg chg="add mod ord">
          <ac:chgData name="Lana Kalpić" userId="S::lana.kalpic@skole.hr::6170dbd5-3970-4a39-a299-b85dedc1b159" providerId="AD" clId="Web-{5DFA59EA-CACF-49BB-D76B-D76980E74391}" dt="2022-10-31T07:19:52.014" v="312"/>
          <ac:picMkLst>
            <pc:docMk/>
            <pc:sldMk cId="3161788040" sldId="262"/>
            <ac:picMk id="5" creationId="{0591DA26-5A48-B0C4-7422-1B914ED233C7}"/>
          </ac:picMkLst>
        </pc:picChg>
        <pc:picChg chg="add mod ord">
          <ac:chgData name="Lana Kalpić" userId="S::lana.kalpic@skole.hr::6170dbd5-3970-4a39-a299-b85dedc1b159" providerId="AD" clId="Web-{5DFA59EA-CACF-49BB-D76B-D76980E74391}" dt="2022-10-31T07:19:52.014" v="312"/>
          <ac:picMkLst>
            <pc:docMk/>
            <pc:sldMk cId="3161788040" sldId="262"/>
            <ac:picMk id="6" creationId="{D9C95028-277E-422D-EC26-A6760C4C0F3C}"/>
          </ac:picMkLst>
        </pc:picChg>
        <pc:picChg chg="add mod ord">
          <ac:chgData name="Lana Kalpić" userId="S::lana.kalpic@skole.hr::6170dbd5-3970-4a39-a299-b85dedc1b159" providerId="AD" clId="Web-{5DFA59EA-CACF-49BB-D76B-D76980E74391}" dt="2022-10-31T07:19:52.014" v="312"/>
          <ac:picMkLst>
            <pc:docMk/>
            <pc:sldMk cId="3161788040" sldId="262"/>
            <ac:picMk id="7" creationId="{F8CF4FC1-76F9-DB02-0310-AF19711649E3}"/>
          </ac:picMkLst>
        </pc:picChg>
        <pc:picChg chg="add mod">
          <ac:chgData name="Lana Kalpić" userId="S::lana.kalpic@skole.hr::6170dbd5-3970-4a39-a299-b85dedc1b159" providerId="AD" clId="Web-{5DFA59EA-CACF-49BB-D76B-D76980E74391}" dt="2022-10-31T07:19:52.014" v="312"/>
          <ac:picMkLst>
            <pc:docMk/>
            <pc:sldMk cId="3161788040" sldId="262"/>
            <ac:picMk id="8" creationId="{4D913B8E-9DD1-0C92-32D4-E39F6157627F}"/>
          </ac:picMkLst>
        </pc:picChg>
      </pc:sldChg>
      <pc:sldChg chg="addSp delSp modSp new mod ord modTransition setBg">
        <pc:chgData name="Lana Kalpić" userId="S::lana.kalpic@skole.hr::6170dbd5-3970-4a39-a299-b85dedc1b159" providerId="AD" clId="Web-{5DFA59EA-CACF-49BB-D76B-D76980E74391}" dt="2022-10-31T08:04:06.604" v="699"/>
        <pc:sldMkLst>
          <pc:docMk/>
          <pc:sldMk cId="122740301" sldId="263"/>
        </pc:sldMkLst>
        <pc:spChg chg="mod">
          <ac:chgData name="Lana Kalpić" userId="S::lana.kalpic@skole.hr::6170dbd5-3970-4a39-a299-b85dedc1b159" providerId="AD" clId="Web-{5DFA59EA-CACF-49BB-D76B-D76980E74391}" dt="2022-10-31T07:30:26.581" v="458" actId="20577"/>
          <ac:spMkLst>
            <pc:docMk/>
            <pc:sldMk cId="122740301" sldId="263"/>
            <ac:spMk id="2" creationId="{B1AB3390-A3EA-C07D-11AB-9FCD9F6711AA}"/>
          </ac:spMkLst>
        </pc:spChg>
        <pc:spChg chg="mod ord">
          <ac:chgData name="Lana Kalpić" userId="S::lana.kalpic@skole.hr::6170dbd5-3970-4a39-a299-b85dedc1b159" providerId="AD" clId="Web-{5DFA59EA-CACF-49BB-D76B-D76980E74391}" dt="2022-10-31T07:30:47.675" v="462" actId="20577"/>
          <ac:spMkLst>
            <pc:docMk/>
            <pc:sldMk cId="122740301" sldId="263"/>
            <ac:spMk id="3" creationId="{816335F7-CF96-C5E6-700E-AC8EA9AFFB86}"/>
          </ac:spMkLst>
        </pc:spChg>
        <pc:spChg chg="del">
          <ac:chgData name="Lana Kalpić" userId="S::lana.kalpic@skole.hr::6170dbd5-3970-4a39-a299-b85dedc1b159" providerId="AD" clId="Web-{5DFA59EA-CACF-49BB-D76B-D76980E74391}" dt="2022-10-31T07:29:35.454" v="450"/>
          <ac:spMkLst>
            <pc:docMk/>
            <pc:sldMk cId="122740301" sldId="263"/>
            <ac:spMk id="4" creationId="{AF1D91F5-3E94-9F16-2579-EC7FCB4C42BD}"/>
          </ac:spMkLst>
        </pc:spChg>
        <pc:spChg chg="add del">
          <ac:chgData name="Lana Kalpić" userId="S::lana.kalpic@skole.hr::6170dbd5-3970-4a39-a299-b85dedc1b159" providerId="AD" clId="Web-{5DFA59EA-CACF-49BB-D76B-D76980E74391}" dt="2022-10-31T07:30:09.221" v="455"/>
          <ac:spMkLst>
            <pc:docMk/>
            <pc:sldMk cId="122740301" sldId="263"/>
            <ac:spMk id="11" creationId="{55C01129-3453-464D-A870-ED71C6E89D60}"/>
          </ac:spMkLst>
        </pc:spChg>
        <pc:spChg chg="add del">
          <ac:chgData name="Lana Kalpić" userId="S::lana.kalpic@skole.hr::6170dbd5-3970-4a39-a299-b85dedc1b159" providerId="AD" clId="Web-{5DFA59EA-CACF-49BB-D76B-D76980E74391}" dt="2022-10-31T07:30:09.221" v="455"/>
          <ac:spMkLst>
            <pc:docMk/>
            <pc:sldMk cId="122740301" sldId="263"/>
            <ac:spMk id="13" creationId="{9D2781A6-5C82-4764-B489-F9A599C0A7EB}"/>
          </ac:spMkLst>
        </pc:spChg>
        <pc:spChg chg="add">
          <ac:chgData name="Lana Kalpić" userId="S::lana.kalpic@skole.hr::6170dbd5-3970-4a39-a299-b85dedc1b159" providerId="AD" clId="Web-{5DFA59EA-CACF-49BB-D76B-D76980E74391}" dt="2022-10-31T07:30:09.236" v="456"/>
          <ac:spMkLst>
            <pc:docMk/>
            <pc:sldMk cId="122740301" sldId="263"/>
            <ac:spMk id="36" creationId="{9D3A9E89-033E-4C4A-8C41-416DABFFD307}"/>
          </ac:spMkLst>
        </pc:spChg>
        <pc:spChg chg="add">
          <ac:chgData name="Lana Kalpić" userId="S::lana.kalpic@skole.hr::6170dbd5-3970-4a39-a299-b85dedc1b159" providerId="AD" clId="Web-{5DFA59EA-CACF-49BB-D76B-D76980E74391}" dt="2022-10-31T07:30:09.236" v="456"/>
          <ac:spMkLst>
            <pc:docMk/>
            <pc:sldMk cId="122740301" sldId="263"/>
            <ac:spMk id="37" creationId="{78907291-9D6D-4740-81DB-441477BCA279}"/>
          </ac:spMkLst>
        </pc:spChg>
        <pc:spChg chg="add">
          <ac:chgData name="Lana Kalpić" userId="S::lana.kalpic@skole.hr::6170dbd5-3970-4a39-a299-b85dedc1b159" providerId="AD" clId="Web-{5DFA59EA-CACF-49BB-D76B-D76980E74391}" dt="2022-10-31T07:30:09.236" v="456"/>
          <ac:spMkLst>
            <pc:docMk/>
            <pc:sldMk cId="122740301" sldId="263"/>
            <ac:spMk id="38" creationId="{86293361-111E-427D-8E5B-256944AC8395}"/>
          </ac:spMkLst>
        </pc:spChg>
        <pc:grpChg chg="add">
          <ac:chgData name="Lana Kalpić" userId="S::lana.kalpic@skole.hr::6170dbd5-3970-4a39-a299-b85dedc1b159" providerId="AD" clId="Web-{5DFA59EA-CACF-49BB-D76B-D76980E74391}" dt="2022-10-31T07:30:09.236" v="456"/>
          <ac:grpSpMkLst>
            <pc:docMk/>
            <pc:sldMk cId="122740301" sldId="263"/>
            <ac:grpSpMk id="15" creationId="{A41D73DD-160B-4885-A9CF-94EADD70D421}"/>
          </ac:grpSpMkLst>
        </pc:grpChg>
        <pc:picChg chg="add mod ord">
          <ac:chgData name="Lana Kalpić" userId="S::lana.kalpic@skole.hr::6170dbd5-3970-4a39-a299-b85dedc1b159" providerId="AD" clId="Web-{5DFA59EA-CACF-49BB-D76B-D76980E74391}" dt="2022-10-31T07:30:09.236" v="456"/>
          <ac:picMkLst>
            <pc:docMk/>
            <pc:sldMk cId="122740301" sldId="263"/>
            <ac:picMk id="5" creationId="{DE8D3D57-4CD9-5994-3C43-26A17B78EBE3}"/>
          </ac:picMkLst>
        </pc:picChg>
        <pc:picChg chg="add mod">
          <ac:chgData name="Lana Kalpić" userId="S::lana.kalpic@skole.hr::6170dbd5-3970-4a39-a299-b85dedc1b159" providerId="AD" clId="Web-{5DFA59EA-CACF-49BB-D76B-D76980E74391}" dt="2022-10-31T07:30:09.236" v="456"/>
          <ac:picMkLst>
            <pc:docMk/>
            <pc:sldMk cId="122740301" sldId="263"/>
            <ac:picMk id="6" creationId="{253E8D16-6F41-EC60-B16D-8F2C13E869F4}"/>
          </ac:picMkLst>
        </pc:picChg>
      </pc:sldChg>
      <pc:sldChg chg="addSp delSp modSp new mod ord modTransition setBg addAnim modAnim">
        <pc:chgData name="Lana Kalpić" userId="S::lana.kalpic@skole.hr::6170dbd5-3970-4a39-a299-b85dedc1b159" providerId="AD" clId="Web-{5DFA59EA-CACF-49BB-D76B-D76980E74391}" dt="2022-10-31T08:03:08.321" v="692"/>
        <pc:sldMkLst>
          <pc:docMk/>
          <pc:sldMk cId="3704419144" sldId="264"/>
        </pc:sldMkLst>
        <pc:spChg chg="mod">
          <ac:chgData name="Lana Kalpić" userId="S::lana.kalpic@skole.hr::6170dbd5-3970-4a39-a299-b85dedc1b159" providerId="AD" clId="Web-{5DFA59EA-CACF-49BB-D76B-D76980E74391}" dt="2022-10-31T07:35:58.543" v="616" actId="20577"/>
          <ac:spMkLst>
            <pc:docMk/>
            <pc:sldMk cId="3704419144" sldId="264"/>
            <ac:spMk id="2" creationId="{88A7818B-7BCF-D2F4-7779-33C22B28243C}"/>
          </ac:spMkLst>
        </pc:spChg>
        <pc:spChg chg="mod">
          <ac:chgData name="Lana Kalpić" userId="S::lana.kalpic@skole.hr::6170dbd5-3970-4a39-a299-b85dedc1b159" providerId="AD" clId="Web-{5DFA59EA-CACF-49BB-D76B-D76980E74391}" dt="2022-10-31T07:37:19.482" v="621" actId="20577"/>
          <ac:spMkLst>
            <pc:docMk/>
            <pc:sldMk cId="3704419144" sldId="264"/>
            <ac:spMk id="3" creationId="{1EBEBCB2-5288-CF63-212F-BE9D0DDF0928}"/>
          </ac:spMkLst>
        </pc:spChg>
        <pc:spChg chg="del mod">
          <ac:chgData name="Lana Kalpić" userId="S::lana.kalpic@skole.hr::6170dbd5-3970-4a39-a299-b85dedc1b159" providerId="AD" clId="Web-{5DFA59EA-CACF-49BB-D76B-D76980E74391}" dt="2022-10-31T07:35:45.058" v="612"/>
          <ac:spMkLst>
            <pc:docMk/>
            <pc:sldMk cId="3704419144" sldId="264"/>
            <ac:spMk id="4" creationId="{E91E17A2-A64B-DE28-7C81-4979E5CEA4CE}"/>
          </ac:spMkLst>
        </pc:spChg>
        <pc:spChg chg="add">
          <ac:chgData name="Lana Kalpić" userId="S::lana.kalpic@skole.hr::6170dbd5-3970-4a39-a299-b85dedc1b159" providerId="AD" clId="Web-{5DFA59EA-CACF-49BB-D76B-D76980E74391}" dt="2022-10-31T07:35:48.886" v="613"/>
          <ac:spMkLst>
            <pc:docMk/>
            <pc:sldMk cId="3704419144" sldId="264"/>
            <ac:spMk id="10" creationId="{A81E7530-396C-45F0-92F4-A885648D1631}"/>
          </ac:spMkLst>
        </pc:spChg>
        <pc:spChg chg="add">
          <ac:chgData name="Lana Kalpić" userId="S::lana.kalpic@skole.hr::6170dbd5-3970-4a39-a299-b85dedc1b159" providerId="AD" clId="Web-{5DFA59EA-CACF-49BB-D76B-D76980E74391}" dt="2022-10-31T07:35:48.886" v="613"/>
          <ac:spMkLst>
            <pc:docMk/>
            <pc:sldMk cId="3704419144" sldId="264"/>
            <ac:spMk id="12" creationId="{7316481C-0A49-4796-812B-0D64F063B720}"/>
          </ac:spMkLst>
        </pc:spChg>
        <pc:spChg chg="add">
          <ac:chgData name="Lana Kalpić" userId="S::lana.kalpic@skole.hr::6170dbd5-3970-4a39-a299-b85dedc1b159" providerId="AD" clId="Web-{5DFA59EA-CACF-49BB-D76B-D76980E74391}" dt="2022-10-31T07:35:48.886" v="613"/>
          <ac:spMkLst>
            <pc:docMk/>
            <pc:sldMk cId="3704419144" sldId="264"/>
            <ac:spMk id="14" creationId="{A5271697-90F1-4A23-8EF2-0179F2EAFACB}"/>
          </ac:spMkLst>
        </pc:spChg>
        <pc:spChg chg="add">
          <ac:chgData name="Lana Kalpić" userId="S::lana.kalpic@skole.hr::6170dbd5-3970-4a39-a299-b85dedc1b159" providerId="AD" clId="Web-{5DFA59EA-CACF-49BB-D76B-D76980E74391}" dt="2022-10-31T07:35:48.886" v="613"/>
          <ac:spMkLst>
            <pc:docMk/>
            <pc:sldMk cId="3704419144" sldId="264"/>
            <ac:spMk id="38" creationId="{D9F5512A-48E1-4C07-B75E-3CCC517B6804}"/>
          </ac:spMkLst>
        </pc:spChg>
        <pc:grpChg chg="add">
          <ac:chgData name="Lana Kalpić" userId="S::lana.kalpic@skole.hr::6170dbd5-3970-4a39-a299-b85dedc1b159" providerId="AD" clId="Web-{5DFA59EA-CACF-49BB-D76B-D76980E74391}" dt="2022-10-31T07:35:48.886" v="613"/>
          <ac:grpSpMkLst>
            <pc:docMk/>
            <pc:sldMk cId="3704419144" sldId="264"/>
            <ac:grpSpMk id="16" creationId="{81DE8B58-F373-409E-A253-4380A66091D4}"/>
          </ac:grpSpMkLst>
        </pc:grpChg>
        <pc:picChg chg="add mod ord">
          <ac:chgData name="Lana Kalpić" userId="S::lana.kalpic@skole.hr::6170dbd5-3970-4a39-a299-b85dedc1b159" providerId="AD" clId="Web-{5DFA59EA-CACF-49BB-D76B-D76980E74391}" dt="2022-10-31T08:01:58.179" v="689" actId="1076"/>
          <ac:picMkLst>
            <pc:docMk/>
            <pc:sldMk cId="3704419144" sldId="264"/>
            <ac:picMk id="5" creationId="{6A03D682-705E-BE67-6979-4ED9793E9281}"/>
          </ac:picMkLst>
        </pc:picChg>
      </pc:sldChg>
      <pc:sldChg chg="modSp new del">
        <pc:chgData name="Lana Kalpić" userId="S::lana.kalpic@skole.hr::6170dbd5-3970-4a39-a299-b85dedc1b159" providerId="AD" clId="Web-{5DFA59EA-CACF-49BB-D76B-D76980E74391}" dt="2022-10-31T07:44:25.384" v="646"/>
        <pc:sldMkLst>
          <pc:docMk/>
          <pc:sldMk cId="2567983550" sldId="265"/>
        </pc:sldMkLst>
        <pc:spChg chg="mod">
          <ac:chgData name="Lana Kalpić" userId="S::lana.kalpic@skole.hr::6170dbd5-3970-4a39-a299-b85dedc1b159" providerId="AD" clId="Web-{5DFA59EA-CACF-49BB-D76B-D76980E74391}" dt="2022-10-31T07:43:16.461" v="638" actId="20577"/>
          <ac:spMkLst>
            <pc:docMk/>
            <pc:sldMk cId="2567983550" sldId="265"/>
            <ac:spMk id="2" creationId="{01791649-97E3-A501-1F59-D9F886128D38}"/>
          </ac:spMkLst>
        </pc:spChg>
        <pc:spChg chg="mod">
          <ac:chgData name="Lana Kalpić" userId="S::lana.kalpic@skole.hr::6170dbd5-3970-4a39-a299-b85dedc1b159" providerId="AD" clId="Web-{5DFA59EA-CACF-49BB-D76B-D76980E74391}" dt="2022-10-31T07:44:21.853" v="645" actId="20577"/>
          <ac:spMkLst>
            <pc:docMk/>
            <pc:sldMk cId="2567983550" sldId="265"/>
            <ac:spMk id="3" creationId="{39B1BA96-EE6E-E786-6F5D-A245B2883342}"/>
          </ac:spMkLst>
        </pc:spChg>
      </pc:sldChg>
      <pc:sldChg chg="addSp modSp new mod modTransition setBg setClrOvrMap">
        <pc:chgData name="Lana Kalpić" userId="S::lana.kalpic@skole.hr::6170dbd5-3970-4a39-a299-b85dedc1b159" providerId="AD" clId="Web-{5DFA59EA-CACF-49BB-D76B-D76980E74391}" dt="2022-10-31T08:06:00.107" v="701"/>
        <pc:sldMkLst>
          <pc:docMk/>
          <pc:sldMk cId="2680330914" sldId="265"/>
        </pc:sldMkLst>
        <pc:spChg chg="mod">
          <ac:chgData name="Lana Kalpić" userId="S::lana.kalpic@skole.hr::6170dbd5-3970-4a39-a299-b85dedc1b159" providerId="AD" clId="Web-{5DFA59EA-CACF-49BB-D76B-D76980E74391}" dt="2022-10-31T07:46:08.325" v="685" actId="20577"/>
          <ac:spMkLst>
            <pc:docMk/>
            <pc:sldMk cId="2680330914" sldId="265"/>
            <ac:spMk id="2" creationId="{A5242B09-63C7-462B-9ECF-C5A774794298}"/>
          </ac:spMkLst>
        </pc:spChg>
        <pc:spChg chg="mod">
          <ac:chgData name="Lana Kalpić" userId="S::lana.kalpic@skole.hr::6170dbd5-3970-4a39-a299-b85dedc1b159" providerId="AD" clId="Web-{5DFA59EA-CACF-49BB-D76B-D76980E74391}" dt="2022-10-31T07:45:55.981" v="682"/>
          <ac:spMkLst>
            <pc:docMk/>
            <pc:sldMk cId="2680330914" sldId="265"/>
            <ac:spMk id="3" creationId="{4CBE2C16-B312-421F-0B0B-D010FE1F56A9}"/>
          </ac:spMkLst>
        </pc:spChg>
        <pc:spChg chg="add">
          <ac:chgData name="Lana Kalpić" userId="S::lana.kalpic@skole.hr::6170dbd5-3970-4a39-a299-b85dedc1b159" providerId="AD" clId="Web-{5DFA59EA-CACF-49BB-D76B-D76980E74391}" dt="2022-10-31T07:45:55.981" v="682"/>
          <ac:spMkLst>
            <pc:docMk/>
            <pc:sldMk cId="2680330914" sldId="265"/>
            <ac:spMk id="9" creationId="{657F69E0-C4B0-4BEC-A689-4F8D877F05D4}"/>
          </ac:spMkLst>
        </pc:spChg>
        <pc:spChg chg="add">
          <ac:chgData name="Lana Kalpić" userId="S::lana.kalpic@skole.hr::6170dbd5-3970-4a39-a299-b85dedc1b159" providerId="AD" clId="Web-{5DFA59EA-CACF-49BB-D76B-D76980E74391}" dt="2022-10-31T07:45:55.981" v="682"/>
          <ac:spMkLst>
            <pc:docMk/>
            <pc:sldMk cId="2680330914" sldId="265"/>
            <ac:spMk id="11" creationId="{9F6380B4-6A1C-481E-8408-B4E6C75B9B81}"/>
          </ac:spMkLst>
        </pc:spChg>
        <pc:picChg chg="add mod ord">
          <ac:chgData name="Lana Kalpić" userId="S::lana.kalpic@skole.hr::6170dbd5-3970-4a39-a299-b85dedc1b159" providerId="AD" clId="Web-{5DFA59EA-CACF-49BB-D76B-D76980E74391}" dt="2022-10-31T07:45:55.981" v="682"/>
          <ac:picMkLst>
            <pc:docMk/>
            <pc:sldMk cId="2680330914" sldId="265"/>
            <ac:picMk id="4" creationId="{15F6F0EC-BD57-7AF7-D963-E413C2425D3A}"/>
          </ac:picMkLst>
        </pc:picChg>
      </pc:sldChg>
    </pc:docChg>
  </pc:docChgLst>
  <pc:docChgLst>
    <pc:chgData name="Lana Kalpić" userId="S::lana.kalpic@skole.hr::6170dbd5-3970-4a39-a299-b85dedc1b159" providerId="AD" clId="Web-{948606CA-40D7-4463-A200-F7FA8707E014}"/>
    <pc:docChg chg="modSld">
      <pc:chgData name="Lana Kalpić" userId="S::lana.kalpic@skole.hr::6170dbd5-3970-4a39-a299-b85dedc1b159" providerId="AD" clId="Web-{948606CA-40D7-4463-A200-F7FA8707E014}" dt="2022-10-28T13:55:37.451" v="13" actId="20577"/>
      <pc:docMkLst>
        <pc:docMk/>
      </pc:docMkLst>
      <pc:sldChg chg="modSp">
        <pc:chgData name="Lana Kalpić" userId="S::lana.kalpic@skole.hr::6170dbd5-3970-4a39-a299-b85dedc1b159" providerId="AD" clId="Web-{948606CA-40D7-4463-A200-F7FA8707E014}" dt="2022-10-28T13:55:37.451" v="13" actId="20577"/>
        <pc:sldMkLst>
          <pc:docMk/>
          <pc:sldMk cId="109857222" sldId="256"/>
        </pc:sldMkLst>
        <pc:spChg chg="mod">
          <ac:chgData name="Lana Kalpić" userId="S::lana.kalpic@skole.hr::6170dbd5-3970-4a39-a299-b85dedc1b159" providerId="AD" clId="Web-{948606CA-40D7-4463-A200-F7FA8707E014}" dt="2022-10-28T13:55:17.028" v="1" actId="20577"/>
          <ac:spMkLst>
            <pc:docMk/>
            <pc:sldMk cId="109857222" sldId="256"/>
            <ac:spMk id="2" creationId="{00000000-0000-0000-0000-000000000000}"/>
          </ac:spMkLst>
        </pc:spChg>
        <pc:spChg chg="mod">
          <ac:chgData name="Lana Kalpić" userId="S::lana.kalpic@skole.hr::6170dbd5-3970-4a39-a299-b85dedc1b159" providerId="AD" clId="Web-{948606CA-40D7-4463-A200-F7FA8707E014}" dt="2022-10-28T13:55:37.451" v="13" actId="20577"/>
          <ac:spMkLst>
            <pc:docMk/>
            <pc:sldMk cId="109857222" sldId="256"/>
            <ac:spMk id="3" creationId="{00000000-0000-0000-0000-000000000000}"/>
          </ac:spMkLst>
        </pc:spChg>
      </pc:sldChg>
    </pc:docChg>
  </pc:docChgLst>
  <pc:docChgLst>
    <pc:chgData name="Marijana Serajlić" userId="S::marijana.martinovic3@skole.hr::b1bf3ca3-3ac6-44dd-a8df-40aed6097507" providerId="AD" clId="Web-{6010FEC7-307F-4050-BE2F-365DA8D52F84}"/>
    <pc:docChg chg="addSld delSld modSld">
      <pc:chgData name="Marijana Serajlić" userId="S::marijana.martinovic3@skole.hr::b1bf3ca3-3ac6-44dd-a8df-40aed6097507" providerId="AD" clId="Web-{6010FEC7-307F-4050-BE2F-365DA8D52F84}" dt="2022-11-10T22:36:01.656" v="1445" actId="20577"/>
      <pc:docMkLst>
        <pc:docMk/>
      </pc:docMkLst>
      <pc:sldChg chg="modSp">
        <pc:chgData name="Marijana Serajlić" userId="S::marijana.martinovic3@skole.hr::b1bf3ca3-3ac6-44dd-a8df-40aed6097507" providerId="AD" clId="Web-{6010FEC7-307F-4050-BE2F-365DA8D52F84}" dt="2022-11-10T21:48:16.750" v="36" actId="20577"/>
        <pc:sldMkLst>
          <pc:docMk/>
          <pc:sldMk cId="920103143" sldId="258"/>
        </pc:sldMkLst>
        <pc:spChg chg="mod">
          <ac:chgData name="Marijana Serajlić" userId="S::marijana.martinovic3@skole.hr::b1bf3ca3-3ac6-44dd-a8df-40aed6097507" providerId="AD" clId="Web-{6010FEC7-307F-4050-BE2F-365DA8D52F84}" dt="2022-11-10T21:48:16.750" v="36" actId="20577"/>
          <ac:spMkLst>
            <pc:docMk/>
            <pc:sldMk cId="920103143" sldId="258"/>
            <ac:spMk id="2" creationId="{9A62D2A4-44AF-9BBA-06FD-14EBEFAC90E0}"/>
          </ac:spMkLst>
        </pc:spChg>
      </pc:sldChg>
      <pc:sldChg chg="modSp">
        <pc:chgData name="Marijana Serajlić" userId="S::marijana.martinovic3@skole.hr::b1bf3ca3-3ac6-44dd-a8df-40aed6097507" providerId="AD" clId="Web-{6010FEC7-307F-4050-BE2F-365DA8D52F84}" dt="2022-11-10T22:10:12.884" v="555" actId="20577"/>
        <pc:sldMkLst>
          <pc:docMk/>
          <pc:sldMk cId="461525700" sldId="259"/>
        </pc:sldMkLst>
        <pc:spChg chg="mod">
          <ac:chgData name="Marijana Serajlić" userId="S::marijana.martinovic3@skole.hr::b1bf3ca3-3ac6-44dd-a8df-40aed6097507" providerId="AD" clId="Web-{6010FEC7-307F-4050-BE2F-365DA8D52F84}" dt="2022-11-10T21:53:52.307" v="116" actId="20577"/>
          <ac:spMkLst>
            <pc:docMk/>
            <pc:sldMk cId="461525700" sldId="259"/>
            <ac:spMk id="2" creationId="{A5D66378-53F9-1B22-2165-A65B3DF4AD83}"/>
          </ac:spMkLst>
        </pc:spChg>
        <pc:spChg chg="mod">
          <ac:chgData name="Marijana Serajlić" userId="S::marijana.martinovic3@skole.hr::b1bf3ca3-3ac6-44dd-a8df-40aed6097507" providerId="AD" clId="Web-{6010FEC7-307F-4050-BE2F-365DA8D52F84}" dt="2022-11-10T22:10:12.884" v="555" actId="20577"/>
          <ac:spMkLst>
            <pc:docMk/>
            <pc:sldMk cId="461525700" sldId="259"/>
            <ac:spMk id="3" creationId="{A0DCFBE7-67D8-675B-0FBF-904A6A43CC83}"/>
          </ac:spMkLst>
        </pc:spChg>
      </pc:sldChg>
      <pc:sldChg chg="modSp">
        <pc:chgData name="Marijana Serajlić" userId="S::marijana.martinovic3@skole.hr::b1bf3ca3-3ac6-44dd-a8df-40aed6097507" providerId="AD" clId="Web-{6010FEC7-307F-4050-BE2F-365DA8D52F84}" dt="2022-11-10T22:22:27.068" v="899" actId="20577"/>
        <pc:sldMkLst>
          <pc:docMk/>
          <pc:sldMk cId="2313194397" sldId="260"/>
        </pc:sldMkLst>
        <pc:spChg chg="mod">
          <ac:chgData name="Marijana Serajlić" userId="S::marijana.martinovic3@skole.hr::b1bf3ca3-3ac6-44dd-a8df-40aed6097507" providerId="AD" clId="Web-{6010FEC7-307F-4050-BE2F-365DA8D52F84}" dt="2022-11-10T22:22:27.068" v="899" actId="20577"/>
          <ac:spMkLst>
            <pc:docMk/>
            <pc:sldMk cId="2313194397" sldId="260"/>
            <ac:spMk id="2" creationId="{A3BF5F30-A139-AF9A-F73C-2A480803C03D}"/>
          </ac:spMkLst>
        </pc:spChg>
        <pc:spChg chg="mod">
          <ac:chgData name="Marijana Serajlić" userId="S::marijana.martinovic3@skole.hr::b1bf3ca3-3ac6-44dd-a8df-40aed6097507" providerId="AD" clId="Web-{6010FEC7-307F-4050-BE2F-365DA8D52F84}" dt="2022-11-10T22:22:18.771" v="897" actId="20577"/>
          <ac:spMkLst>
            <pc:docMk/>
            <pc:sldMk cId="2313194397" sldId="260"/>
            <ac:spMk id="3" creationId="{6332AB60-2890-E0AA-EBA4-5D16B22159F9}"/>
          </ac:spMkLst>
        </pc:spChg>
      </pc:sldChg>
      <pc:sldChg chg="modSp">
        <pc:chgData name="Marijana Serajlić" userId="S::marijana.martinovic3@skole.hr::b1bf3ca3-3ac6-44dd-a8df-40aed6097507" providerId="AD" clId="Web-{6010FEC7-307F-4050-BE2F-365DA8D52F84}" dt="2022-11-10T22:33:27.745" v="1330" actId="20577"/>
        <pc:sldMkLst>
          <pc:docMk/>
          <pc:sldMk cId="3297915479" sldId="261"/>
        </pc:sldMkLst>
        <pc:spChg chg="mod">
          <ac:chgData name="Marijana Serajlić" userId="S::marijana.martinovic3@skole.hr::b1bf3ca3-3ac6-44dd-a8df-40aed6097507" providerId="AD" clId="Web-{6010FEC7-307F-4050-BE2F-365DA8D52F84}" dt="2022-11-10T22:33:27.745" v="1330" actId="20577"/>
          <ac:spMkLst>
            <pc:docMk/>
            <pc:sldMk cId="3297915479" sldId="261"/>
            <ac:spMk id="2" creationId="{8D022E77-A83F-06F1-4F65-BF5C00D3F2CF}"/>
          </ac:spMkLst>
        </pc:spChg>
        <pc:spChg chg="mod">
          <ac:chgData name="Marijana Serajlić" userId="S::marijana.martinovic3@skole.hr::b1bf3ca3-3ac6-44dd-a8df-40aed6097507" providerId="AD" clId="Web-{6010FEC7-307F-4050-BE2F-365DA8D52F84}" dt="2022-11-10T22:21:36.364" v="887" actId="20577"/>
          <ac:spMkLst>
            <pc:docMk/>
            <pc:sldMk cId="3297915479" sldId="261"/>
            <ac:spMk id="3" creationId="{9484C1C5-E4EB-D5D3-FB53-7A65C50A0584}"/>
          </ac:spMkLst>
        </pc:spChg>
        <pc:picChg chg="mod">
          <ac:chgData name="Marijana Serajlić" userId="S::marijana.martinovic3@skole.hr::b1bf3ca3-3ac6-44dd-a8df-40aed6097507" providerId="AD" clId="Web-{6010FEC7-307F-4050-BE2F-365DA8D52F84}" dt="2022-11-10T22:17:07.975" v="831" actId="1076"/>
          <ac:picMkLst>
            <pc:docMk/>
            <pc:sldMk cId="3297915479" sldId="261"/>
            <ac:picMk id="5" creationId="{3A25FADD-6755-6675-7D06-075CDB8FF7B0}"/>
          </ac:picMkLst>
        </pc:picChg>
      </pc:sldChg>
      <pc:sldChg chg="modSp">
        <pc:chgData name="Marijana Serajlić" userId="S::marijana.martinovic3@skole.hr::b1bf3ca3-3ac6-44dd-a8df-40aed6097507" providerId="AD" clId="Web-{6010FEC7-307F-4050-BE2F-365DA8D52F84}" dt="2022-11-10T22:33:11.323" v="1322" actId="20577"/>
        <pc:sldMkLst>
          <pc:docMk/>
          <pc:sldMk cId="3161788040" sldId="262"/>
        </pc:sldMkLst>
        <pc:spChg chg="mod">
          <ac:chgData name="Marijana Serajlić" userId="S::marijana.martinovic3@skole.hr::b1bf3ca3-3ac6-44dd-a8df-40aed6097507" providerId="AD" clId="Web-{6010FEC7-307F-4050-BE2F-365DA8D52F84}" dt="2022-11-10T22:33:11.323" v="1322" actId="20577"/>
          <ac:spMkLst>
            <pc:docMk/>
            <pc:sldMk cId="3161788040" sldId="262"/>
            <ac:spMk id="3" creationId="{CF5C574D-5CBE-2D3A-5C0C-8282BAE9A3A0}"/>
          </ac:spMkLst>
        </pc:spChg>
      </pc:sldChg>
      <pc:sldChg chg="modSp">
        <pc:chgData name="Marijana Serajlić" userId="S::marijana.martinovic3@skole.hr::b1bf3ca3-3ac6-44dd-a8df-40aed6097507" providerId="AD" clId="Web-{6010FEC7-307F-4050-BE2F-365DA8D52F84}" dt="2022-11-10T22:36:01.656" v="1445" actId="20577"/>
        <pc:sldMkLst>
          <pc:docMk/>
          <pc:sldMk cId="122740301" sldId="263"/>
        </pc:sldMkLst>
        <pc:spChg chg="mod">
          <ac:chgData name="Marijana Serajlić" userId="S::marijana.martinovic3@skole.hr::b1bf3ca3-3ac6-44dd-a8df-40aed6097507" providerId="AD" clId="Web-{6010FEC7-307F-4050-BE2F-365DA8D52F84}" dt="2022-11-10T22:36:01.656" v="1445" actId="20577"/>
          <ac:spMkLst>
            <pc:docMk/>
            <pc:sldMk cId="122740301" sldId="263"/>
            <ac:spMk id="3" creationId="{816335F7-CF96-C5E6-700E-AC8EA9AFFB86}"/>
          </ac:spMkLst>
        </pc:spChg>
      </pc:sldChg>
      <pc:sldChg chg="modSp">
        <pc:chgData name="Marijana Serajlić" userId="S::marijana.martinovic3@skole.hr::b1bf3ca3-3ac6-44dd-a8df-40aed6097507" providerId="AD" clId="Web-{6010FEC7-307F-4050-BE2F-365DA8D52F84}" dt="2022-11-10T22:08:18.459" v="453" actId="20577"/>
        <pc:sldMkLst>
          <pc:docMk/>
          <pc:sldMk cId="3704419144" sldId="264"/>
        </pc:sldMkLst>
        <pc:spChg chg="mod">
          <ac:chgData name="Marijana Serajlić" userId="S::marijana.martinovic3@skole.hr::b1bf3ca3-3ac6-44dd-a8df-40aed6097507" providerId="AD" clId="Web-{6010FEC7-307F-4050-BE2F-365DA8D52F84}" dt="2022-11-10T21:51:02.364" v="86" actId="20577"/>
          <ac:spMkLst>
            <pc:docMk/>
            <pc:sldMk cId="3704419144" sldId="264"/>
            <ac:spMk id="2" creationId="{88A7818B-7BCF-D2F4-7779-33C22B28243C}"/>
          </ac:spMkLst>
        </pc:spChg>
        <pc:spChg chg="mod">
          <ac:chgData name="Marijana Serajlić" userId="S::marijana.martinovic3@skole.hr::b1bf3ca3-3ac6-44dd-a8df-40aed6097507" providerId="AD" clId="Web-{6010FEC7-307F-4050-BE2F-365DA8D52F84}" dt="2022-11-10T22:08:18.459" v="453" actId="20577"/>
          <ac:spMkLst>
            <pc:docMk/>
            <pc:sldMk cId="3704419144" sldId="264"/>
            <ac:spMk id="3" creationId="{1EBEBCB2-5288-CF63-212F-BE9D0DDF0928}"/>
          </ac:spMkLst>
        </pc:spChg>
      </pc:sldChg>
      <pc:sldChg chg="modSp">
        <pc:chgData name="Marijana Serajlić" userId="S::marijana.martinovic3@skole.hr::b1bf3ca3-3ac6-44dd-a8df-40aed6097507" providerId="AD" clId="Web-{6010FEC7-307F-4050-BE2F-365DA8D52F84}" dt="2022-11-10T22:26:10.700" v="1115" actId="20577"/>
        <pc:sldMkLst>
          <pc:docMk/>
          <pc:sldMk cId="0" sldId="267"/>
        </pc:sldMkLst>
        <pc:spChg chg="mod">
          <ac:chgData name="Marijana Serajlić" userId="S::marijana.martinovic3@skole.hr::b1bf3ca3-3ac6-44dd-a8df-40aed6097507" providerId="AD" clId="Web-{6010FEC7-307F-4050-BE2F-365DA8D52F84}" dt="2022-11-10T21:56:51.016" v="140" actId="20577"/>
          <ac:spMkLst>
            <pc:docMk/>
            <pc:sldMk cId="0" sldId="267"/>
            <ac:spMk id="2" creationId="{00000000-0000-0000-0000-000000000000}"/>
          </ac:spMkLst>
        </pc:spChg>
        <pc:spChg chg="mod">
          <ac:chgData name="Marijana Serajlić" userId="S::marijana.martinovic3@skole.hr::b1bf3ca3-3ac6-44dd-a8df-40aed6097507" providerId="AD" clId="Web-{6010FEC7-307F-4050-BE2F-365DA8D52F84}" dt="2022-11-10T22:26:10.700" v="1115" actId="20577"/>
          <ac:spMkLst>
            <pc:docMk/>
            <pc:sldMk cId="0" sldId="267"/>
            <ac:spMk id="3" creationId="{00000000-0000-0000-0000-000000000000}"/>
          </ac:spMkLst>
        </pc:spChg>
      </pc:sldChg>
      <pc:sldChg chg="modSp">
        <pc:chgData name="Marijana Serajlić" userId="S::marijana.martinovic3@skole.hr::b1bf3ca3-3ac6-44dd-a8df-40aed6097507" providerId="AD" clId="Web-{6010FEC7-307F-4050-BE2F-365DA8D52F84}" dt="2022-11-10T22:13:12.780" v="717" actId="20577"/>
        <pc:sldMkLst>
          <pc:docMk/>
          <pc:sldMk cId="0" sldId="269"/>
        </pc:sldMkLst>
        <pc:spChg chg="mod">
          <ac:chgData name="Marijana Serajlić" userId="S::marijana.martinovic3@skole.hr::b1bf3ca3-3ac6-44dd-a8df-40aed6097507" providerId="AD" clId="Web-{6010FEC7-307F-4050-BE2F-365DA8D52F84}" dt="2022-11-10T22:13:12.780" v="717" actId="20577"/>
          <ac:spMkLst>
            <pc:docMk/>
            <pc:sldMk cId="0" sldId="269"/>
            <ac:spMk id="3" creationId="{00000000-0000-0000-0000-000000000000}"/>
          </ac:spMkLst>
        </pc:spChg>
      </pc:sldChg>
      <pc:sldChg chg="modSp">
        <pc:chgData name="Marijana Serajlić" userId="S::marijana.martinovic3@skole.hr::b1bf3ca3-3ac6-44dd-a8df-40aed6097507" providerId="AD" clId="Web-{6010FEC7-307F-4050-BE2F-365DA8D52F84}" dt="2022-11-10T22:29:52.426" v="1201" actId="20577"/>
        <pc:sldMkLst>
          <pc:docMk/>
          <pc:sldMk cId="516322577" sldId="270"/>
        </pc:sldMkLst>
        <pc:spChg chg="mod">
          <ac:chgData name="Marijana Serajlić" userId="S::marijana.martinovic3@skole.hr::b1bf3ca3-3ac6-44dd-a8df-40aed6097507" providerId="AD" clId="Web-{6010FEC7-307F-4050-BE2F-365DA8D52F84}" dt="2022-11-10T21:58:17.300" v="147" actId="20577"/>
          <ac:spMkLst>
            <pc:docMk/>
            <pc:sldMk cId="516322577" sldId="270"/>
            <ac:spMk id="2" creationId="{06552662-3C99-AAF2-CB4F-502B4DEC89E5}"/>
          </ac:spMkLst>
        </pc:spChg>
        <pc:spChg chg="mod">
          <ac:chgData name="Marijana Serajlić" userId="S::marijana.martinovic3@skole.hr::b1bf3ca3-3ac6-44dd-a8df-40aed6097507" providerId="AD" clId="Web-{6010FEC7-307F-4050-BE2F-365DA8D52F84}" dt="2022-11-10T22:29:52.426" v="1201" actId="20577"/>
          <ac:spMkLst>
            <pc:docMk/>
            <pc:sldMk cId="516322577" sldId="270"/>
            <ac:spMk id="3" creationId="{241C5DCB-3A20-10EC-5B81-965220B3505D}"/>
          </ac:spMkLst>
        </pc:spChg>
      </pc:sldChg>
      <pc:sldChg chg="new del">
        <pc:chgData name="Marijana Serajlić" userId="S::marijana.martinovic3@skole.hr::b1bf3ca3-3ac6-44dd-a8df-40aed6097507" providerId="AD" clId="Web-{6010FEC7-307F-4050-BE2F-365DA8D52F84}" dt="2022-11-10T22:33:38.089" v="1331"/>
        <pc:sldMkLst>
          <pc:docMk/>
          <pc:sldMk cId="3620312657" sldId="271"/>
        </pc:sldMkLst>
      </pc:sldChg>
    </pc:docChg>
  </pc:docChgLst>
  <pc:docChgLst>
    <pc:chgData name="Lana Kalpić" userId="S::lana.kalpic@skole.hr::6170dbd5-3970-4a39-a299-b85dedc1b159" providerId="AD" clId="Web-{91C9C4F1-7876-CB54-BAA0-F28F75717C2C}"/>
    <pc:docChg chg="addSld modSld sldOrd">
      <pc:chgData name="Lana Kalpić" userId="S::lana.kalpic@skole.hr::6170dbd5-3970-4a39-a299-b85dedc1b159" providerId="AD" clId="Web-{91C9C4F1-7876-CB54-BAA0-F28F75717C2C}" dt="2022-10-29T07:47:00.164" v="1008" actId="20577"/>
      <pc:docMkLst>
        <pc:docMk/>
      </pc:docMkLst>
      <pc:sldChg chg="addSp delSp modSp mod setBg setClrOvrMap">
        <pc:chgData name="Lana Kalpić" userId="S::lana.kalpic@skole.hr::6170dbd5-3970-4a39-a299-b85dedc1b159" providerId="AD" clId="Web-{91C9C4F1-7876-CB54-BAA0-F28F75717C2C}" dt="2022-10-29T07:00:44.323" v="7"/>
        <pc:sldMkLst>
          <pc:docMk/>
          <pc:sldMk cId="109857222" sldId="256"/>
        </pc:sldMkLst>
        <pc:spChg chg="mod">
          <ac:chgData name="Lana Kalpić" userId="S::lana.kalpic@skole.hr::6170dbd5-3970-4a39-a299-b85dedc1b159" providerId="AD" clId="Web-{91C9C4F1-7876-CB54-BAA0-F28F75717C2C}" dt="2022-10-29T07:00:44.323" v="7"/>
          <ac:spMkLst>
            <pc:docMk/>
            <pc:sldMk cId="109857222" sldId="256"/>
            <ac:spMk id="2" creationId="{00000000-0000-0000-0000-000000000000}"/>
          </ac:spMkLst>
        </pc:spChg>
        <pc:spChg chg="mod">
          <ac:chgData name="Lana Kalpić" userId="S::lana.kalpic@skole.hr::6170dbd5-3970-4a39-a299-b85dedc1b159" providerId="AD" clId="Web-{91C9C4F1-7876-CB54-BAA0-F28F75717C2C}" dt="2022-10-29T07:00:44.323" v="7"/>
          <ac:spMkLst>
            <pc:docMk/>
            <pc:sldMk cId="109857222" sldId="256"/>
            <ac:spMk id="3" creationId="{00000000-0000-0000-0000-000000000000}"/>
          </ac:spMkLst>
        </pc:spChg>
        <pc:spChg chg="add del">
          <ac:chgData name="Lana Kalpić" userId="S::lana.kalpic@skole.hr::6170dbd5-3970-4a39-a299-b85dedc1b159" providerId="AD" clId="Web-{91C9C4F1-7876-CB54-BAA0-F28F75717C2C}" dt="2022-10-29T07:00:44.292" v="6"/>
          <ac:spMkLst>
            <pc:docMk/>
            <pc:sldMk cId="109857222" sldId="256"/>
            <ac:spMk id="10" creationId="{C1DD1A8A-57D5-4A81-AD04-532B043C5611}"/>
          </ac:spMkLst>
        </pc:spChg>
        <pc:spChg chg="add del">
          <ac:chgData name="Lana Kalpić" userId="S::lana.kalpic@skole.hr::6170dbd5-3970-4a39-a299-b85dedc1b159" providerId="AD" clId="Web-{91C9C4F1-7876-CB54-BAA0-F28F75717C2C}" dt="2022-10-29T07:00:44.292" v="6"/>
          <ac:spMkLst>
            <pc:docMk/>
            <pc:sldMk cId="109857222" sldId="256"/>
            <ac:spMk id="12" creationId="{007891EC-4501-44ED-A8C8-B11B6DB767AB}"/>
          </ac:spMkLst>
        </pc:spChg>
        <pc:spChg chg="add">
          <ac:chgData name="Lana Kalpić" userId="S::lana.kalpic@skole.hr::6170dbd5-3970-4a39-a299-b85dedc1b159" providerId="AD" clId="Web-{91C9C4F1-7876-CB54-BAA0-F28F75717C2C}" dt="2022-10-29T07:00:44.323" v="7"/>
          <ac:spMkLst>
            <pc:docMk/>
            <pc:sldMk cId="109857222" sldId="256"/>
            <ac:spMk id="14" creationId="{657F69E0-C4B0-4BEC-A689-4F8D877F05D4}"/>
          </ac:spMkLst>
        </pc:spChg>
        <pc:spChg chg="add">
          <ac:chgData name="Lana Kalpić" userId="S::lana.kalpic@skole.hr::6170dbd5-3970-4a39-a299-b85dedc1b159" providerId="AD" clId="Web-{91C9C4F1-7876-CB54-BAA0-F28F75717C2C}" dt="2022-10-29T07:00:44.323" v="7"/>
          <ac:spMkLst>
            <pc:docMk/>
            <pc:sldMk cId="109857222" sldId="256"/>
            <ac:spMk id="15" creationId="{9F6380B4-6A1C-481E-8408-B4E6C75B9B81}"/>
          </ac:spMkLst>
        </pc:spChg>
        <pc:picChg chg="add del mod">
          <ac:chgData name="Lana Kalpić" userId="S::lana.kalpic@skole.hr::6170dbd5-3970-4a39-a299-b85dedc1b159" providerId="AD" clId="Web-{91C9C4F1-7876-CB54-BAA0-F28F75717C2C}" dt="2022-10-29T06:57:10.798" v="2"/>
          <ac:picMkLst>
            <pc:docMk/>
            <pc:sldMk cId="109857222" sldId="256"/>
            <ac:picMk id="4" creationId="{B95AD8AE-72AA-8D3F-2AD9-CB47FADA5CB0}"/>
          </ac:picMkLst>
        </pc:picChg>
        <pc:picChg chg="add mod ord">
          <ac:chgData name="Lana Kalpić" userId="S::lana.kalpic@skole.hr::6170dbd5-3970-4a39-a299-b85dedc1b159" providerId="AD" clId="Web-{91C9C4F1-7876-CB54-BAA0-F28F75717C2C}" dt="2022-10-29T07:00:44.323" v="7"/>
          <ac:picMkLst>
            <pc:docMk/>
            <pc:sldMk cId="109857222" sldId="256"/>
            <ac:picMk id="5" creationId="{00800B44-F8A6-D1D0-117B-23AD90E27B7C}"/>
          </ac:picMkLst>
        </pc:picChg>
      </pc:sldChg>
      <pc:sldChg chg="addSp delSp modSp new mod setBg modClrScheme chgLayout">
        <pc:chgData name="Lana Kalpić" userId="S::lana.kalpic@skole.hr::6170dbd5-3970-4a39-a299-b85dedc1b159" providerId="AD" clId="Web-{91C9C4F1-7876-CB54-BAA0-F28F75717C2C}" dt="2022-10-29T07:11:30.891" v="115" actId="20577"/>
        <pc:sldMkLst>
          <pc:docMk/>
          <pc:sldMk cId="949091980" sldId="257"/>
        </pc:sldMkLst>
        <pc:spChg chg="mod ord">
          <ac:chgData name="Lana Kalpić" userId="S::lana.kalpic@skole.hr::6170dbd5-3970-4a39-a299-b85dedc1b159" providerId="AD" clId="Web-{91C9C4F1-7876-CB54-BAA0-F28F75717C2C}" dt="2022-10-29T07:08:10.494" v="106" actId="20577"/>
          <ac:spMkLst>
            <pc:docMk/>
            <pc:sldMk cId="949091980" sldId="257"/>
            <ac:spMk id="2" creationId="{80641E00-9CEF-98B6-3F3D-CE4591904FEA}"/>
          </ac:spMkLst>
        </pc:spChg>
        <pc:spChg chg="mod ord">
          <ac:chgData name="Lana Kalpić" userId="S::lana.kalpic@skole.hr::6170dbd5-3970-4a39-a299-b85dedc1b159" providerId="AD" clId="Web-{91C9C4F1-7876-CB54-BAA0-F28F75717C2C}" dt="2022-10-29T07:11:30.891" v="115" actId="20577"/>
          <ac:spMkLst>
            <pc:docMk/>
            <pc:sldMk cId="949091980" sldId="257"/>
            <ac:spMk id="3" creationId="{BA3C1E62-C7C4-74DF-1B8D-FA5992C8D928}"/>
          </ac:spMkLst>
        </pc:spChg>
        <pc:spChg chg="add del mod ord">
          <ac:chgData name="Lana Kalpić" userId="S::lana.kalpic@skole.hr::6170dbd5-3970-4a39-a299-b85dedc1b159" providerId="AD" clId="Web-{91C9C4F1-7876-CB54-BAA0-F28F75717C2C}" dt="2022-10-29T07:06:52.585" v="93"/>
          <ac:spMkLst>
            <pc:docMk/>
            <pc:sldMk cId="949091980" sldId="257"/>
            <ac:spMk id="4" creationId="{B10921BE-6701-B6B3-A5D9-8DC4C834F2ED}"/>
          </ac:spMkLst>
        </pc:spChg>
        <pc:spChg chg="add">
          <ac:chgData name="Lana Kalpić" userId="S::lana.kalpic@skole.hr::6170dbd5-3970-4a39-a299-b85dedc1b159" providerId="AD" clId="Web-{91C9C4F1-7876-CB54-BAA0-F28F75717C2C}" dt="2022-10-29T07:07:41.024" v="101"/>
          <ac:spMkLst>
            <pc:docMk/>
            <pc:sldMk cId="949091980" sldId="257"/>
            <ac:spMk id="11" creationId="{99F1FFA9-D672-408C-9220-ADEEC6ABDD09}"/>
          </ac:spMkLst>
        </pc:spChg>
        <pc:picChg chg="add mod ord">
          <ac:chgData name="Lana Kalpić" userId="S::lana.kalpic@skole.hr::6170dbd5-3970-4a39-a299-b85dedc1b159" providerId="AD" clId="Web-{91C9C4F1-7876-CB54-BAA0-F28F75717C2C}" dt="2022-10-29T07:07:41.024" v="101"/>
          <ac:picMkLst>
            <pc:docMk/>
            <pc:sldMk cId="949091980" sldId="257"/>
            <ac:picMk id="5" creationId="{14801B29-ABFC-4E9E-FCAD-4321D0F3B73A}"/>
          </ac:picMkLst>
        </pc:picChg>
        <pc:picChg chg="add mod">
          <ac:chgData name="Lana Kalpić" userId="S::lana.kalpic@skole.hr::6170dbd5-3970-4a39-a299-b85dedc1b159" providerId="AD" clId="Web-{91C9C4F1-7876-CB54-BAA0-F28F75717C2C}" dt="2022-10-29T07:07:41.024" v="101"/>
          <ac:picMkLst>
            <pc:docMk/>
            <pc:sldMk cId="949091980" sldId="257"/>
            <ac:picMk id="6" creationId="{F23F434E-ABA7-AAD2-8804-FFCD8B91D138}"/>
          </ac:picMkLst>
        </pc:picChg>
      </pc:sldChg>
      <pc:sldChg chg="addSp delSp modSp new mod setBg setClrOvrMap">
        <pc:chgData name="Lana Kalpić" userId="S::lana.kalpic@skole.hr::6170dbd5-3970-4a39-a299-b85dedc1b159" providerId="AD" clId="Web-{91C9C4F1-7876-CB54-BAA0-F28F75717C2C}" dt="2022-10-29T07:23:29.430" v="298" actId="20577"/>
        <pc:sldMkLst>
          <pc:docMk/>
          <pc:sldMk cId="920103143" sldId="258"/>
        </pc:sldMkLst>
        <pc:spChg chg="mod ord">
          <ac:chgData name="Lana Kalpić" userId="S::lana.kalpic@skole.hr::6170dbd5-3970-4a39-a299-b85dedc1b159" providerId="AD" clId="Web-{91C9C4F1-7876-CB54-BAA0-F28F75717C2C}" dt="2022-10-29T07:23:23.196" v="296" actId="20577"/>
          <ac:spMkLst>
            <pc:docMk/>
            <pc:sldMk cId="920103143" sldId="258"/>
            <ac:spMk id="2" creationId="{9A62D2A4-44AF-9BBA-06FD-14EBEFAC90E0}"/>
          </ac:spMkLst>
        </pc:spChg>
        <pc:spChg chg="mod ord">
          <ac:chgData name="Lana Kalpić" userId="S::lana.kalpic@skole.hr::6170dbd5-3970-4a39-a299-b85dedc1b159" providerId="AD" clId="Web-{91C9C4F1-7876-CB54-BAA0-F28F75717C2C}" dt="2022-10-29T07:23:29.430" v="298" actId="20577"/>
          <ac:spMkLst>
            <pc:docMk/>
            <pc:sldMk cId="920103143" sldId="258"/>
            <ac:spMk id="3" creationId="{5C992705-01AD-EE05-C5C0-138678EBF677}"/>
          </ac:spMkLst>
        </pc:spChg>
        <pc:spChg chg="del">
          <ac:chgData name="Lana Kalpić" userId="S::lana.kalpic@skole.hr::6170dbd5-3970-4a39-a299-b85dedc1b159" providerId="AD" clId="Web-{91C9C4F1-7876-CB54-BAA0-F28F75717C2C}" dt="2022-10-29T07:20:09.033" v="243"/>
          <ac:spMkLst>
            <pc:docMk/>
            <pc:sldMk cId="920103143" sldId="258"/>
            <ac:spMk id="4" creationId="{0515FDE0-3168-2395-28AD-049E805C7075}"/>
          </ac:spMkLst>
        </pc:spChg>
        <pc:spChg chg="add">
          <ac:chgData name="Lana Kalpić" userId="S::lana.kalpic@skole.hr::6170dbd5-3970-4a39-a299-b85dedc1b159" providerId="AD" clId="Web-{91C9C4F1-7876-CB54-BAA0-F28F75717C2C}" dt="2022-10-29T07:20:37.534" v="247"/>
          <ac:spMkLst>
            <pc:docMk/>
            <pc:sldMk cId="920103143" sldId="258"/>
            <ac:spMk id="11" creationId="{8F23F8A3-8FD7-4779-8323-FDC26BE99889}"/>
          </ac:spMkLst>
        </pc:spChg>
        <pc:spChg chg="add">
          <ac:chgData name="Lana Kalpić" userId="S::lana.kalpic@skole.hr::6170dbd5-3970-4a39-a299-b85dedc1b159" providerId="AD" clId="Web-{91C9C4F1-7876-CB54-BAA0-F28F75717C2C}" dt="2022-10-29T07:20:37.534" v="247"/>
          <ac:spMkLst>
            <pc:docMk/>
            <pc:sldMk cId="920103143" sldId="258"/>
            <ac:spMk id="13" creationId="{F605C4CC-A25C-416F-8333-7CB7DC97D870}"/>
          </ac:spMkLst>
        </pc:spChg>
        <pc:picChg chg="add mod ord">
          <ac:chgData name="Lana Kalpić" userId="S::lana.kalpic@skole.hr::6170dbd5-3970-4a39-a299-b85dedc1b159" providerId="AD" clId="Web-{91C9C4F1-7876-CB54-BAA0-F28F75717C2C}" dt="2022-10-29T07:20:37.534" v="247"/>
          <ac:picMkLst>
            <pc:docMk/>
            <pc:sldMk cId="920103143" sldId="258"/>
            <ac:picMk id="5" creationId="{68042CAE-88D8-18B4-CB5A-9924549ADB14}"/>
          </ac:picMkLst>
        </pc:picChg>
        <pc:picChg chg="add mod">
          <ac:chgData name="Lana Kalpić" userId="S::lana.kalpic@skole.hr::6170dbd5-3970-4a39-a299-b85dedc1b159" providerId="AD" clId="Web-{91C9C4F1-7876-CB54-BAA0-F28F75717C2C}" dt="2022-10-29T07:20:37.534" v="247"/>
          <ac:picMkLst>
            <pc:docMk/>
            <pc:sldMk cId="920103143" sldId="258"/>
            <ac:picMk id="6" creationId="{1E398A3C-D59D-97C4-7CE7-A379A95042B2}"/>
          </ac:picMkLst>
        </pc:picChg>
      </pc:sldChg>
      <pc:sldChg chg="addSp delSp modSp new mod setBg">
        <pc:chgData name="Lana Kalpić" userId="S::lana.kalpic@skole.hr::6170dbd5-3970-4a39-a299-b85dedc1b159" providerId="AD" clId="Web-{91C9C4F1-7876-CB54-BAA0-F28F75717C2C}" dt="2022-10-29T07:32:15.153" v="559" actId="20577"/>
        <pc:sldMkLst>
          <pc:docMk/>
          <pc:sldMk cId="461525700" sldId="259"/>
        </pc:sldMkLst>
        <pc:spChg chg="mod">
          <ac:chgData name="Lana Kalpić" userId="S::lana.kalpic@skole.hr::6170dbd5-3970-4a39-a299-b85dedc1b159" providerId="AD" clId="Web-{91C9C4F1-7876-CB54-BAA0-F28F75717C2C}" dt="2022-10-29T07:32:15.153" v="559" actId="20577"/>
          <ac:spMkLst>
            <pc:docMk/>
            <pc:sldMk cId="461525700" sldId="259"/>
            <ac:spMk id="2" creationId="{A5D66378-53F9-1B22-2165-A65B3DF4AD83}"/>
          </ac:spMkLst>
        </pc:spChg>
        <pc:spChg chg="mod ord">
          <ac:chgData name="Lana Kalpić" userId="S::lana.kalpic@skole.hr::6170dbd5-3970-4a39-a299-b85dedc1b159" providerId="AD" clId="Web-{91C9C4F1-7876-CB54-BAA0-F28F75717C2C}" dt="2022-10-29T07:32:11.416" v="557" actId="20577"/>
          <ac:spMkLst>
            <pc:docMk/>
            <pc:sldMk cId="461525700" sldId="259"/>
            <ac:spMk id="3" creationId="{A0DCFBE7-67D8-675B-0FBF-904A6A43CC83}"/>
          </ac:spMkLst>
        </pc:spChg>
        <pc:spChg chg="del mod">
          <ac:chgData name="Lana Kalpić" userId="S::lana.kalpic@skole.hr::6170dbd5-3970-4a39-a299-b85dedc1b159" providerId="AD" clId="Web-{91C9C4F1-7876-CB54-BAA0-F28F75717C2C}" dt="2022-10-29T07:29:15.270" v="546"/>
          <ac:spMkLst>
            <pc:docMk/>
            <pc:sldMk cId="461525700" sldId="259"/>
            <ac:spMk id="4" creationId="{8492A092-C764-80A4-8E22-711925A16DF5}"/>
          </ac:spMkLst>
        </pc:spChg>
        <pc:spChg chg="add">
          <ac:chgData name="Lana Kalpić" userId="S::lana.kalpic@skole.hr::6170dbd5-3970-4a39-a299-b85dedc1b159" providerId="AD" clId="Web-{91C9C4F1-7876-CB54-BAA0-F28F75717C2C}" dt="2022-10-29T07:31:39.649" v="555"/>
          <ac:spMkLst>
            <pc:docMk/>
            <pc:sldMk cId="461525700" sldId="259"/>
            <ac:spMk id="12" creationId="{5EBC18B6-E5C3-4AD1-97A4-E6A3477A0BB9}"/>
          </ac:spMkLst>
        </pc:spChg>
        <pc:spChg chg="add">
          <ac:chgData name="Lana Kalpić" userId="S::lana.kalpic@skole.hr::6170dbd5-3970-4a39-a299-b85dedc1b159" providerId="AD" clId="Web-{91C9C4F1-7876-CB54-BAA0-F28F75717C2C}" dt="2022-10-29T07:31:39.649" v="555"/>
          <ac:spMkLst>
            <pc:docMk/>
            <pc:sldMk cId="461525700" sldId="259"/>
            <ac:spMk id="14" creationId="{136A4AB6-B72B-4CC6-ADCF-BE807B6C3D71}"/>
          </ac:spMkLst>
        </pc:spChg>
        <pc:spChg chg="add">
          <ac:chgData name="Lana Kalpić" userId="S::lana.kalpic@skole.hr::6170dbd5-3970-4a39-a299-b85dedc1b159" providerId="AD" clId="Web-{91C9C4F1-7876-CB54-BAA0-F28F75717C2C}" dt="2022-10-29T07:31:39.649" v="555"/>
          <ac:spMkLst>
            <pc:docMk/>
            <pc:sldMk cId="461525700" sldId="259"/>
            <ac:spMk id="16" creationId="{B35D540D-9486-4236-952A-F72DC52D79BF}"/>
          </ac:spMkLst>
        </pc:spChg>
        <pc:picChg chg="add mod ord">
          <ac:chgData name="Lana Kalpić" userId="S::lana.kalpic@skole.hr::6170dbd5-3970-4a39-a299-b85dedc1b159" providerId="AD" clId="Web-{91C9C4F1-7876-CB54-BAA0-F28F75717C2C}" dt="2022-10-29T07:31:39.649" v="555"/>
          <ac:picMkLst>
            <pc:docMk/>
            <pc:sldMk cId="461525700" sldId="259"/>
            <ac:picMk id="5" creationId="{DD614C91-6217-CE14-9689-AB8559FF7669}"/>
          </ac:picMkLst>
        </pc:picChg>
        <pc:picChg chg="add mod">
          <ac:chgData name="Lana Kalpić" userId="S::lana.kalpic@skole.hr::6170dbd5-3970-4a39-a299-b85dedc1b159" providerId="AD" clId="Web-{91C9C4F1-7876-CB54-BAA0-F28F75717C2C}" dt="2022-10-29T07:31:39.649" v="555"/>
          <ac:picMkLst>
            <pc:docMk/>
            <pc:sldMk cId="461525700" sldId="259"/>
            <ac:picMk id="6" creationId="{F4893BE6-EC5C-9DA0-EB49-A20EE78E9223}"/>
          </ac:picMkLst>
        </pc:picChg>
        <pc:picChg chg="add mod">
          <ac:chgData name="Lana Kalpić" userId="S::lana.kalpic@skole.hr::6170dbd5-3970-4a39-a299-b85dedc1b159" providerId="AD" clId="Web-{91C9C4F1-7876-CB54-BAA0-F28F75717C2C}" dt="2022-10-29T07:31:39.649" v="555"/>
          <ac:picMkLst>
            <pc:docMk/>
            <pc:sldMk cId="461525700" sldId="259"/>
            <ac:picMk id="7" creationId="{6376C9B3-9A84-8A49-C31B-2A3D103D67A3}"/>
          </ac:picMkLst>
        </pc:picChg>
      </pc:sldChg>
      <pc:sldChg chg="addSp delSp modSp new mod ord setBg setClrOvrMap">
        <pc:chgData name="Lana Kalpić" userId="S::lana.kalpic@skole.hr::6170dbd5-3970-4a39-a299-b85dedc1b159" providerId="AD" clId="Web-{91C9C4F1-7876-CB54-BAA0-F28F75717C2C}" dt="2022-10-29T07:38:36.428" v="788"/>
        <pc:sldMkLst>
          <pc:docMk/>
          <pc:sldMk cId="2313194397" sldId="260"/>
        </pc:sldMkLst>
        <pc:spChg chg="mod">
          <ac:chgData name="Lana Kalpić" userId="S::lana.kalpic@skole.hr::6170dbd5-3970-4a39-a299-b85dedc1b159" providerId="AD" clId="Web-{91C9C4F1-7876-CB54-BAA0-F28F75717C2C}" dt="2022-10-29T07:38:22.319" v="782" actId="20577"/>
          <ac:spMkLst>
            <pc:docMk/>
            <pc:sldMk cId="2313194397" sldId="260"/>
            <ac:spMk id="2" creationId="{A3BF5F30-A139-AF9A-F73C-2A480803C03D}"/>
          </ac:spMkLst>
        </pc:spChg>
        <pc:spChg chg="mod">
          <ac:chgData name="Lana Kalpić" userId="S::lana.kalpic@skole.hr::6170dbd5-3970-4a39-a299-b85dedc1b159" providerId="AD" clId="Web-{91C9C4F1-7876-CB54-BAA0-F28F75717C2C}" dt="2022-10-29T07:38:35.975" v="787" actId="20577"/>
          <ac:spMkLst>
            <pc:docMk/>
            <pc:sldMk cId="2313194397" sldId="260"/>
            <ac:spMk id="3" creationId="{6332AB60-2890-E0AA-EBA4-5D16B22159F9}"/>
          </ac:spMkLst>
        </pc:spChg>
        <pc:spChg chg="del">
          <ac:chgData name="Lana Kalpić" userId="S::lana.kalpic@skole.hr::6170dbd5-3970-4a39-a299-b85dedc1b159" providerId="AD" clId="Web-{91C9C4F1-7876-CB54-BAA0-F28F75717C2C}" dt="2022-10-29T07:37:32.114" v="774"/>
          <ac:spMkLst>
            <pc:docMk/>
            <pc:sldMk cId="2313194397" sldId="260"/>
            <ac:spMk id="4" creationId="{16D9246C-6BC0-E1EB-15F3-5DECADAA7C91}"/>
          </ac:spMkLst>
        </pc:spChg>
        <pc:spChg chg="add">
          <ac:chgData name="Lana Kalpić" userId="S::lana.kalpic@skole.hr::6170dbd5-3970-4a39-a299-b85dedc1b159" providerId="AD" clId="Web-{91C9C4F1-7876-CB54-BAA0-F28F75717C2C}" dt="2022-10-29T07:38:11.068" v="780"/>
          <ac:spMkLst>
            <pc:docMk/>
            <pc:sldMk cId="2313194397" sldId="260"/>
            <ac:spMk id="12" creationId="{C99A8FB7-A79B-4BC9-9D56-B79587F6AA3E}"/>
          </ac:spMkLst>
        </pc:spChg>
        <pc:spChg chg="add">
          <ac:chgData name="Lana Kalpić" userId="S::lana.kalpic@skole.hr::6170dbd5-3970-4a39-a299-b85dedc1b159" providerId="AD" clId="Web-{91C9C4F1-7876-CB54-BAA0-F28F75717C2C}" dt="2022-10-29T07:38:11.068" v="780"/>
          <ac:spMkLst>
            <pc:docMk/>
            <pc:sldMk cId="2313194397" sldId="260"/>
            <ac:spMk id="14" creationId="{B23893E2-3349-46D7-A7AA-B9E447957FB1}"/>
          </ac:spMkLst>
        </pc:spChg>
        <pc:spChg chg="add">
          <ac:chgData name="Lana Kalpić" userId="S::lana.kalpic@skole.hr::6170dbd5-3970-4a39-a299-b85dedc1b159" providerId="AD" clId="Web-{91C9C4F1-7876-CB54-BAA0-F28F75717C2C}" dt="2022-10-29T07:38:11.068" v="780"/>
          <ac:spMkLst>
            <pc:docMk/>
            <pc:sldMk cId="2313194397" sldId="260"/>
            <ac:spMk id="16" creationId="{2B7592FE-10D1-4664-B623-353F47C8DF7F}"/>
          </ac:spMkLst>
        </pc:spChg>
        <pc:picChg chg="add mod ord">
          <ac:chgData name="Lana Kalpić" userId="S::lana.kalpic@skole.hr::6170dbd5-3970-4a39-a299-b85dedc1b159" providerId="AD" clId="Web-{91C9C4F1-7876-CB54-BAA0-F28F75717C2C}" dt="2022-10-29T07:38:11.068" v="780"/>
          <ac:picMkLst>
            <pc:docMk/>
            <pc:sldMk cId="2313194397" sldId="260"/>
            <ac:picMk id="5" creationId="{8CE09631-2A36-71DB-6E76-2D8ADC3322D1}"/>
          </ac:picMkLst>
        </pc:picChg>
        <pc:picChg chg="add mod">
          <ac:chgData name="Lana Kalpić" userId="S::lana.kalpic@skole.hr::6170dbd5-3970-4a39-a299-b85dedc1b159" providerId="AD" clId="Web-{91C9C4F1-7876-CB54-BAA0-F28F75717C2C}" dt="2022-10-29T07:38:11.068" v="780"/>
          <ac:picMkLst>
            <pc:docMk/>
            <pc:sldMk cId="2313194397" sldId="260"/>
            <ac:picMk id="6" creationId="{1A3BCEE6-FE7B-44A4-85C4-2E3FF43F89BB}"/>
          </ac:picMkLst>
        </pc:picChg>
        <pc:picChg chg="add mod ord">
          <ac:chgData name="Lana Kalpić" userId="S::lana.kalpic@skole.hr::6170dbd5-3970-4a39-a299-b85dedc1b159" providerId="AD" clId="Web-{91C9C4F1-7876-CB54-BAA0-F28F75717C2C}" dt="2022-10-29T07:38:11.068" v="780"/>
          <ac:picMkLst>
            <pc:docMk/>
            <pc:sldMk cId="2313194397" sldId="260"/>
            <ac:picMk id="7" creationId="{4D5F7C59-9D50-E778-691B-45DE67497F9A}"/>
          </ac:picMkLst>
        </pc:picChg>
      </pc:sldChg>
      <pc:sldChg chg="addSp delSp modSp new mod setBg">
        <pc:chgData name="Lana Kalpić" userId="S::lana.kalpic@skole.hr::6170dbd5-3970-4a39-a299-b85dedc1b159" providerId="AD" clId="Web-{91C9C4F1-7876-CB54-BAA0-F28F75717C2C}" dt="2022-10-29T07:47:00.164" v="1008" actId="20577"/>
        <pc:sldMkLst>
          <pc:docMk/>
          <pc:sldMk cId="3297915479" sldId="261"/>
        </pc:sldMkLst>
        <pc:spChg chg="mod">
          <ac:chgData name="Lana Kalpić" userId="S::lana.kalpic@skole.hr::6170dbd5-3970-4a39-a299-b85dedc1b159" providerId="AD" clId="Web-{91C9C4F1-7876-CB54-BAA0-F28F75717C2C}" dt="2022-10-29T07:46:48.258" v="1005" actId="20577"/>
          <ac:spMkLst>
            <pc:docMk/>
            <pc:sldMk cId="3297915479" sldId="261"/>
            <ac:spMk id="2" creationId="{8D022E77-A83F-06F1-4F65-BF5C00D3F2CF}"/>
          </ac:spMkLst>
        </pc:spChg>
        <pc:spChg chg="mod">
          <ac:chgData name="Lana Kalpić" userId="S::lana.kalpic@skole.hr::6170dbd5-3970-4a39-a299-b85dedc1b159" providerId="AD" clId="Web-{91C9C4F1-7876-CB54-BAA0-F28F75717C2C}" dt="2022-10-29T07:47:00.164" v="1008" actId="20577"/>
          <ac:spMkLst>
            <pc:docMk/>
            <pc:sldMk cId="3297915479" sldId="261"/>
            <ac:spMk id="3" creationId="{9484C1C5-E4EB-D5D3-FB53-7A65C50A0584}"/>
          </ac:spMkLst>
        </pc:spChg>
        <pc:spChg chg="del mod">
          <ac:chgData name="Lana Kalpić" userId="S::lana.kalpic@skole.hr::6170dbd5-3970-4a39-a299-b85dedc1b159" providerId="AD" clId="Web-{91C9C4F1-7876-CB54-BAA0-F28F75717C2C}" dt="2022-10-29T07:45:55.505" v="1002"/>
          <ac:spMkLst>
            <pc:docMk/>
            <pc:sldMk cId="3297915479" sldId="261"/>
            <ac:spMk id="4" creationId="{D3415EC4-0C19-A315-796A-87499044E86D}"/>
          </ac:spMkLst>
        </pc:spChg>
        <pc:spChg chg="add">
          <ac:chgData name="Lana Kalpić" userId="S::lana.kalpic@skole.hr::6170dbd5-3970-4a39-a299-b85dedc1b159" providerId="AD" clId="Web-{91C9C4F1-7876-CB54-BAA0-F28F75717C2C}" dt="2022-10-29T07:46:38.976" v="1003"/>
          <ac:spMkLst>
            <pc:docMk/>
            <pc:sldMk cId="3297915479" sldId="261"/>
            <ac:spMk id="10" creationId="{3CD9DF72-87A3-404E-A828-84CBF11A8303}"/>
          </ac:spMkLst>
        </pc:spChg>
        <pc:picChg chg="add mod ord">
          <ac:chgData name="Lana Kalpić" userId="S::lana.kalpic@skole.hr::6170dbd5-3970-4a39-a299-b85dedc1b159" providerId="AD" clId="Web-{91C9C4F1-7876-CB54-BAA0-F28F75717C2C}" dt="2022-10-29T07:46:38.976" v="1003"/>
          <ac:picMkLst>
            <pc:docMk/>
            <pc:sldMk cId="3297915479" sldId="261"/>
            <ac:picMk id="5" creationId="{3A25FADD-6755-6675-7D06-075CDB8FF7B0}"/>
          </ac:picMkLst>
        </pc:picChg>
        <pc:cxnChg chg="add">
          <ac:chgData name="Lana Kalpić" userId="S::lana.kalpic@skole.hr::6170dbd5-3970-4a39-a299-b85dedc1b159" providerId="AD" clId="Web-{91C9C4F1-7876-CB54-BAA0-F28F75717C2C}" dt="2022-10-29T07:46:38.976" v="1003"/>
          <ac:cxnSpMkLst>
            <pc:docMk/>
            <pc:sldMk cId="3297915479" sldId="261"/>
            <ac:cxnSpMk id="12" creationId="{20E3A342-4D61-4E3F-AF90-1AB42AEB96CC}"/>
          </ac:cxnSpMkLst>
        </pc:cxnChg>
      </pc:sldChg>
    </pc:docChg>
  </pc:docChgLst>
  <pc:docChgLst>
    <pc:chgData name="Marijana Serajlić" userId="S::marijana.martinovic3@skole.hr::b1bf3ca3-3ac6-44dd-a8df-40aed6097507" providerId="AD" clId="Web-{6BCAE4D5-CFF4-41DC-8268-4B835934881C}"/>
    <pc:docChg chg="modSld">
      <pc:chgData name="Marijana Serajlić" userId="S::marijana.martinovic3@skole.hr::b1bf3ca3-3ac6-44dd-a8df-40aed6097507" providerId="AD" clId="Web-{6BCAE4D5-CFF4-41DC-8268-4B835934881C}" dt="2022-11-08T23:10:41.786" v="110" actId="20577"/>
      <pc:docMkLst>
        <pc:docMk/>
      </pc:docMkLst>
      <pc:sldChg chg="modSp">
        <pc:chgData name="Marijana Serajlić" userId="S::marijana.martinovic3@skole.hr::b1bf3ca3-3ac6-44dd-a8df-40aed6097507" providerId="AD" clId="Web-{6BCAE4D5-CFF4-41DC-8268-4B835934881C}" dt="2022-11-08T23:05:04.899" v="88" actId="20577"/>
        <pc:sldMkLst>
          <pc:docMk/>
          <pc:sldMk cId="949091980" sldId="257"/>
        </pc:sldMkLst>
        <pc:spChg chg="mod">
          <ac:chgData name="Marijana Serajlić" userId="S::marijana.martinovic3@skole.hr::b1bf3ca3-3ac6-44dd-a8df-40aed6097507" providerId="AD" clId="Web-{6BCAE4D5-CFF4-41DC-8268-4B835934881C}" dt="2022-11-08T23:04:08.835" v="82" actId="20577"/>
          <ac:spMkLst>
            <pc:docMk/>
            <pc:sldMk cId="949091980" sldId="257"/>
            <ac:spMk id="2" creationId="{80641E00-9CEF-98B6-3F3D-CE4591904FEA}"/>
          </ac:spMkLst>
        </pc:spChg>
        <pc:spChg chg="mod">
          <ac:chgData name="Marijana Serajlić" userId="S::marijana.martinovic3@skole.hr::b1bf3ca3-3ac6-44dd-a8df-40aed6097507" providerId="AD" clId="Web-{6BCAE4D5-CFF4-41DC-8268-4B835934881C}" dt="2022-11-08T23:05:04.899" v="88" actId="20577"/>
          <ac:spMkLst>
            <pc:docMk/>
            <pc:sldMk cId="949091980" sldId="257"/>
            <ac:spMk id="3" creationId="{BA3C1E62-C7C4-74DF-1B8D-FA5992C8D928}"/>
          </ac:spMkLst>
        </pc:spChg>
      </pc:sldChg>
      <pc:sldChg chg="modSp">
        <pc:chgData name="Marijana Serajlić" userId="S::marijana.martinovic3@skole.hr::b1bf3ca3-3ac6-44dd-a8df-40aed6097507" providerId="AD" clId="Web-{6BCAE4D5-CFF4-41DC-8268-4B835934881C}" dt="2022-11-08T23:10:41.786" v="110" actId="20577"/>
        <pc:sldMkLst>
          <pc:docMk/>
          <pc:sldMk cId="920103143" sldId="258"/>
        </pc:sldMkLst>
        <pc:spChg chg="mod">
          <ac:chgData name="Marijana Serajlić" userId="S::marijana.martinovic3@skole.hr::b1bf3ca3-3ac6-44dd-a8df-40aed6097507" providerId="AD" clId="Web-{6BCAE4D5-CFF4-41DC-8268-4B835934881C}" dt="2022-11-08T23:10:41.786" v="110" actId="20577"/>
          <ac:spMkLst>
            <pc:docMk/>
            <pc:sldMk cId="920103143" sldId="258"/>
            <ac:spMk id="3" creationId="{5C992705-01AD-EE05-C5C0-138678EBF677}"/>
          </ac:spMkLst>
        </pc:spChg>
      </pc:sldChg>
      <pc:sldChg chg="modSp">
        <pc:chgData name="Marijana Serajlić" userId="S::marijana.martinovic3@skole.hr::b1bf3ca3-3ac6-44dd-a8df-40aed6097507" providerId="AD" clId="Web-{6BCAE4D5-CFF4-41DC-8268-4B835934881C}" dt="2022-11-08T22:55:22.188" v="27" actId="20577"/>
        <pc:sldMkLst>
          <pc:docMk/>
          <pc:sldMk cId="2680330914" sldId="265"/>
        </pc:sldMkLst>
        <pc:spChg chg="mod">
          <ac:chgData name="Marijana Serajlić" userId="S::marijana.martinovic3@skole.hr::b1bf3ca3-3ac6-44dd-a8df-40aed6097507" providerId="AD" clId="Web-{6BCAE4D5-CFF4-41DC-8268-4B835934881C}" dt="2022-11-08T22:54:56.797" v="4" actId="20577"/>
          <ac:spMkLst>
            <pc:docMk/>
            <pc:sldMk cId="2680330914" sldId="265"/>
            <ac:spMk id="2" creationId="{A5242B09-63C7-462B-9ECF-C5A774794298}"/>
          </ac:spMkLst>
        </pc:spChg>
        <pc:spChg chg="mod">
          <ac:chgData name="Marijana Serajlić" userId="S::marijana.martinovic3@skole.hr::b1bf3ca3-3ac6-44dd-a8df-40aed6097507" providerId="AD" clId="Web-{6BCAE4D5-CFF4-41DC-8268-4B835934881C}" dt="2022-11-08T22:55:22.188" v="27" actId="20577"/>
          <ac:spMkLst>
            <pc:docMk/>
            <pc:sldMk cId="2680330914" sldId="265"/>
            <ac:spMk id="3" creationId="{4CBE2C16-B312-421F-0B0B-D010FE1F56A9}"/>
          </ac:spMkLst>
        </pc:spChg>
      </pc:sldChg>
      <pc:sldChg chg="modSp">
        <pc:chgData name="Marijana Serajlić" userId="S::marijana.martinovic3@skole.hr::b1bf3ca3-3ac6-44dd-a8df-40aed6097507" providerId="AD" clId="Web-{6BCAE4D5-CFF4-41DC-8268-4B835934881C}" dt="2022-11-08T23:01:23.391" v="50" actId="20577"/>
        <pc:sldMkLst>
          <pc:docMk/>
          <pc:sldMk cId="4249098881" sldId="268"/>
        </pc:sldMkLst>
        <pc:spChg chg="mod">
          <ac:chgData name="Marijana Serajlić" userId="S::marijana.martinovic3@skole.hr::b1bf3ca3-3ac6-44dd-a8df-40aed6097507" providerId="AD" clId="Web-{6BCAE4D5-CFF4-41DC-8268-4B835934881C}" dt="2022-11-08T22:55:45.845" v="33" actId="20577"/>
          <ac:spMkLst>
            <pc:docMk/>
            <pc:sldMk cId="4249098881" sldId="268"/>
            <ac:spMk id="2" creationId="{0495F9F2-D1FE-F04A-AFFE-ED76042A30C5}"/>
          </ac:spMkLst>
        </pc:spChg>
        <pc:spChg chg="mod">
          <ac:chgData name="Marijana Serajlić" userId="S::marijana.martinovic3@skole.hr::b1bf3ca3-3ac6-44dd-a8df-40aed6097507" providerId="AD" clId="Web-{6BCAE4D5-CFF4-41DC-8268-4B835934881C}" dt="2022-11-08T23:01:23.391" v="50" actId="20577"/>
          <ac:spMkLst>
            <pc:docMk/>
            <pc:sldMk cId="4249098881" sldId="268"/>
            <ac:spMk id="3" creationId="{CF9847F3-0BBF-A148-9B08-00F2EB28899E}"/>
          </ac:spMkLst>
        </pc:spChg>
      </pc:sldChg>
    </pc:docChg>
  </pc:docChgLst>
  <pc:docChgLst>
    <pc:chgData name="Lana Kalpić" userId="S::lana.kalpic@skole.hr::6170dbd5-3970-4a39-a299-b85dedc1b159" providerId="AD" clId="Web-{577C6EAB-7A5D-4269-95B8-AB527CC497BA}"/>
    <pc:docChg chg="addSld modSld">
      <pc:chgData name="Lana Kalpić" userId="S::lana.kalpic@skole.hr::6170dbd5-3970-4a39-a299-b85dedc1b159" providerId="AD" clId="Web-{577C6EAB-7A5D-4269-95B8-AB527CC497BA}" dt="2022-11-07T17:49:01.190" v="494"/>
      <pc:docMkLst>
        <pc:docMk/>
      </pc:docMkLst>
      <pc:sldChg chg="addSp delSp modSp mod modTransition setBg">
        <pc:chgData name="Lana Kalpić" userId="S::lana.kalpic@skole.hr::6170dbd5-3970-4a39-a299-b85dedc1b159" providerId="AD" clId="Web-{577C6EAB-7A5D-4269-95B8-AB527CC497BA}" dt="2022-11-07T17:49:01.190" v="494"/>
        <pc:sldMkLst>
          <pc:docMk/>
          <pc:sldMk cId="0" sldId="267"/>
        </pc:sldMkLst>
        <pc:spChg chg="mod">
          <ac:chgData name="Lana Kalpić" userId="S::lana.kalpic@skole.hr::6170dbd5-3970-4a39-a299-b85dedc1b159" providerId="AD" clId="Web-{577C6EAB-7A5D-4269-95B8-AB527CC497BA}" dt="2022-11-07T17:38:51.861" v="348"/>
          <ac:spMkLst>
            <pc:docMk/>
            <pc:sldMk cId="0" sldId="267"/>
            <ac:spMk id="2" creationId="{00000000-0000-0000-0000-000000000000}"/>
          </ac:spMkLst>
        </pc:spChg>
        <pc:spChg chg="mod">
          <ac:chgData name="Lana Kalpić" userId="S::lana.kalpic@skole.hr::6170dbd5-3970-4a39-a299-b85dedc1b159" providerId="AD" clId="Web-{577C6EAB-7A5D-4269-95B8-AB527CC497BA}" dt="2022-11-07T17:39:04.830" v="351" actId="20577"/>
          <ac:spMkLst>
            <pc:docMk/>
            <pc:sldMk cId="0" sldId="267"/>
            <ac:spMk id="3" creationId="{00000000-0000-0000-0000-000000000000}"/>
          </ac:spMkLst>
        </pc:spChg>
        <pc:spChg chg="del mod">
          <ac:chgData name="Lana Kalpić" userId="S::lana.kalpic@skole.hr::6170dbd5-3970-4a39-a299-b85dedc1b159" providerId="AD" clId="Web-{577C6EAB-7A5D-4269-95B8-AB527CC497BA}" dt="2022-11-07T17:37:44.078" v="341"/>
          <ac:spMkLst>
            <pc:docMk/>
            <pc:sldMk cId="0" sldId="267"/>
            <ac:spMk id="4" creationId="{00000000-0000-0000-0000-000000000000}"/>
          </ac:spMkLst>
        </pc:spChg>
        <pc:spChg chg="add">
          <ac:chgData name="Lana Kalpić" userId="S::lana.kalpic@skole.hr::6170dbd5-3970-4a39-a299-b85dedc1b159" providerId="AD" clId="Web-{577C6EAB-7A5D-4269-95B8-AB527CC497BA}" dt="2022-11-07T17:38:51.861" v="348"/>
          <ac:spMkLst>
            <pc:docMk/>
            <pc:sldMk cId="0" sldId="267"/>
            <ac:spMk id="11" creationId="{99F1FFA9-D672-408C-9220-ADEEC6ABDD09}"/>
          </ac:spMkLst>
        </pc:spChg>
        <pc:picChg chg="add mod ord">
          <ac:chgData name="Lana Kalpić" userId="S::lana.kalpic@skole.hr::6170dbd5-3970-4a39-a299-b85dedc1b159" providerId="AD" clId="Web-{577C6EAB-7A5D-4269-95B8-AB527CC497BA}" dt="2022-11-07T17:38:51.861" v="348"/>
          <ac:picMkLst>
            <pc:docMk/>
            <pc:sldMk cId="0" sldId="267"/>
            <ac:picMk id="5" creationId="{756BFE7A-FF15-3ED7-91DB-234E6A9FB242}"/>
          </ac:picMkLst>
        </pc:picChg>
        <pc:picChg chg="add mod">
          <ac:chgData name="Lana Kalpić" userId="S::lana.kalpic@skole.hr::6170dbd5-3970-4a39-a299-b85dedc1b159" providerId="AD" clId="Web-{577C6EAB-7A5D-4269-95B8-AB527CC497BA}" dt="2022-11-07T17:38:51.861" v="348"/>
          <ac:picMkLst>
            <pc:docMk/>
            <pc:sldMk cId="0" sldId="267"/>
            <ac:picMk id="6" creationId="{336984EB-EC26-2AE3-BE2A-B19506A5674B}"/>
          </ac:picMkLst>
        </pc:picChg>
      </pc:sldChg>
      <pc:sldChg chg="modTransition">
        <pc:chgData name="Lana Kalpić" userId="S::lana.kalpic@skole.hr::6170dbd5-3970-4a39-a299-b85dedc1b159" providerId="AD" clId="Web-{577C6EAB-7A5D-4269-95B8-AB527CC497BA}" dt="2022-11-07T17:47:42.156" v="493"/>
        <pc:sldMkLst>
          <pc:docMk/>
          <pc:sldMk cId="4249098881" sldId="268"/>
        </pc:sldMkLst>
      </pc:sldChg>
      <pc:sldChg chg="addSp delSp modSp mod modTransition setBg">
        <pc:chgData name="Lana Kalpić" userId="S::lana.kalpic@skole.hr::6170dbd5-3970-4a39-a299-b85dedc1b159" providerId="AD" clId="Web-{577C6EAB-7A5D-4269-95B8-AB527CC497BA}" dt="2022-11-07T17:47:10.421" v="492"/>
        <pc:sldMkLst>
          <pc:docMk/>
          <pc:sldMk cId="0" sldId="269"/>
        </pc:sldMkLst>
        <pc:spChg chg="mod">
          <ac:chgData name="Lana Kalpić" userId="S::lana.kalpic@skole.hr::6170dbd5-3970-4a39-a299-b85dedc1b159" providerId="AD" clId="Web-{577C6EAB-7A5D-4269-95B8-AB527CC497BA}" dt="2022-11-07T17:28:30.423" v="161"/>
          <ac:spMkLst>
            <pc:docMk/>
            <pc:sldMk cId="0" sldId="269"/>
            <ac:spMk id="2" creationId="{00000000-0000-0000-0000-000000000000}"/>
          </ac:spMkLst>
        </pc:spChg>
        <pc:spChg chg="mod">
          <ac:chgData name="Lana Kalpić" userId="S::lana.kalpic@skole.hr::6170dbd5-3970-4a39-a299-b85dedc1b159" providerId="AD" clId="Web-{577C6EAB-7A5D-4269-95B8-AB527CC497BA}" dt="2022-11-07T17:28:51.361" v="164" actId="20577"/>
          <ac:spMkLst>
            <pc:docMk/>
            <pc:sldMk cId="0" sldId="269"/>
            <ac:spMk id="3" creationId="{00000000-0000-0000-0000-000000000000}"/>
          </ac:spMkLst>
        </pc:spChg>
        <pc:spChg chg="del">
          <ac:chgData name="Lana Kalpić" userId="S::lana.kalpic@skole.hr::6170dbd5-3970-4a39-a299-b85dedc1b159" providerId="AD" clId="Web-{577C6EAB-7A5D-4269-95B8-AB527CC497BA}" dt="2022-11-07T17:26:21.842" v="144"/>
          <ac:spMkLst>
            <pc:docMk/>
            <pc:sldMk cId="0" sldId="269"/>
            <ac:spMk id="4" creationId="{00000000-0000-0000-0000-000000000000}"/>
          </ac:spMkLst>
        </pc:spChg>
        <pc:spChg chg="add del">
          <ac:chgData name="Lana Kalpić" userId="S::lana.kalpic@skole.hr::6170dbd5-3970-4a39-a299-b85dedc1b159" providerId="AD" clId="Web-{577C6EAB-7A5D-4269-95B8-AB527CC497BA}" dt="2022-11-07T17:27:47.266" v="153"/>
          <ac:spMkLst>
            <pc:docMk/>
            <pc:sldMk cId="0" sldId="269"/>
            <ac:spMk id="12" creationId="{6804CCDD-88C7-4B43-A381-F2D8DAF62BE3}"/>
          </ac:spMkLst>
        </pc:spChg>
        <pc:spChg chg="add del">
          <ac:chgData name="Lana Kalpić" userId="S::lana.kalpic@skole.hr::6170dbd5-3970-4a39-a299-b85dedc1b159" providerId="AD" clId="Web-{577C6EAB-7A5D-4269-95B8-AB527CC497BA}" dt="2022-11-07T17:27:47.266" v="153"/>
          <ac:spMkLst>
            <pc:docMk/>
            <pc:sldMk cId="0" sldId="269"/>
            <ac:spMk id="14" creationId="{BBECEAC1-4BBC-4815-B44E-D9B231A3FC16}"/>
          </ac:spMkLst>
        </pc:spChg>
        <pc:spChg chg="add del">
          <ac:chgData name="Lana Kalpić" userId="S::lana.kalpic@skole.hr::6170dbd5-3970-4a39-a299-b85dedc1b159" providerId="AD" clId="Web-{577C6EAB-7A5D-4269-95B8-AB527CC497BA}" dt="2022-11-07T17:27:52.328" v="155"/>
          <ac:spMkLst>
            <pc:docMk/>
            <pc:sldMk cId="0" sldId="269"/>
            <ac:spMk id="16" creationId="{B35D540D-9486-4236-952A-F72DC52D79BF}"/>
          </ac:spMkLst>
        </pc:spChg>
        <pc:spChg chg="add del">
          <ac:chgData name="Lana Kalpić" userId="S::lana.kalpic@skole.hr::6170dbd5-3970-4a39-a299-b85dedc1b159" providerId="AD" clId="Web-{577C6EAB-7A5D-4269-95B8-AB527CC497BA}" dt="2022-11-07T17:27:52.328" v="155"/>
          <ac:spMkLst>
            <pc:docMk/>
            <pc:sldMk cId="0" sldId="269"/>
            <ac:spMk id="17" creationId="{5EBC18B6-E5C3-4AD1-97A4-E6A3477A0BB9}"/>
          </ac:spMkLst>
        </pc:spChg>
        <pc:spChg chg="add del">
          <ac:chgData name="Lana Kalpić" userId="S::lana.kalpic@skole.hr::6170dbd5-3970-4a39-a299-b85dedc1b159" providerId="AD" clId="Web-{577C6EAB-7A5D-4269-95B8-AB527CC497BA}" dt="2022-11-07T17:27:52.328" v="155"/>
          <ac:spMkLst>
            <pc:docMk/>
            <pc:sldMk cId="0" sldId="269"/>
            <ac:spMk id="18" creationId="{136A4AB6-B72B-4CC6-ADCF-BE807B6C3D71}"/>
          </ac:spMkLst>
        </pc:spChg>
        <pc:spChg chg="add del">
          <ac:chgData name="Lana Kalpić" userId="S::lana.kalpic@skole.hr::6170dbd5-3970-4a39-a299-b85dedc1b159" providerId="AD" clId="Web-{577C6EAB-7A5D-4269-95B8-AB527CC497BA}" dt="2022-11-07T17:28:30.423" v="161"/>
          <ac:spMkLst>
            <pc:docMk/>
            <pc:sldMk cId="0" sldId="269"/>
            <ac:spMk id="20" creationId="{AD96FDFD-4E42-4A06-B8B5-768A1DB9C2A9}"/>
          </ac:spMkLst>
        </pc:spChg>
        <pc:spChg chg="add">
          <ac:chgData name="Lana Kalpić" userId="S::lana.kalpic@skole.hr::6170dbd5-3970-4a39-a299-b85dedc1b159" providerId="AD" clId="Web-{577C6EAB-7A5D-4269-95B8-AB527CC497BA}" dt="2022-11-07T17:28:30.423" v="161"/>
          <ac:spMkLst>
            <pc:docMk/>
            <pc:sldMk cId="0" sldId="269"/>
            <ac:spMk id="25" creationId="{5EBC18B6-E5C3-4AD1-97A4-E6A3477A0BB9}"/>
          </ac:spMkLst>
        </pc:spChg>
        <pc:spChg chg="add">
          <ac:chgData name="Lana Kalpić" userId="S::lana.kalpic@skole.hr::6170dbd5-3970-4a39-a299-b85dedc1b159" providerId="AD" clId="Web-{577C6EAB-7A5D-4269-95B8-AB527CC497BA}" dt="2022-11-07T17:28:30.423" v="161"/>
          <ac:spMkLst>
            <pc:docMk/>
            <pc:sldMk cId="0" sldId="269"/>
            <ac:spMk id="27" creationId="{136A4AB6-B72B-4CC6-ADCF-BE807B6C3D71}"/>
          </ac:spMkLst>
        </pc:spChg>
        <pc:spChg chg="add">
          <ac:chgData name="Lana Kalpić" userId="S::lana.kalpic@skole.hr::6170dbd5-3970-4a39-a299-b85dedc1b159" providerId="AD" clId="Web-{577C6EAB-7A5D-4269-95B8-AB527CC497BA}" dt="2022-11-07T17:28:30.423" v="161"/>
          <ac:spMkLst>
            <pc:docMk/>
            <pc:sldMk cId="0" sldId="269"/>
            <ac:spMk id="29" creationId="{B35D540D-9486-4236-952A-F72DC52D79BF}"/>
          </ac:spMkLst>
        </pc:spChg>
        <pc:picChg chg="add mod ord">
          <ac:chgData name="Lana Kalpić" userId="S::lana.kalpic@skole.hr::6170dbd5-3970-4a39-a299-b85dedc1b159" providerId="AD" clId="Web-{577C6EAB-7A5D-4269-95B8-AB527CC497BA}" dt="2022-11-07T17:28:30.423" v="161"/>
          <ac:picMkLst>
            <pc:docMk/>
            <pc:sldMk cId="0" sldId="269"/>
            <ac:picMk id="5" creationId="{97018762-ECE2-CF2C-92CD-9A807A1D1468}"/>
          </ac:picMkLst>
        </pc:picChg>
        <pc:picChg chg="add mod ord">
          <ac:chgData name="Lana Kalpić" userId="S::lana.kalpic@skole.hr::6170dbd5-3970-4a39-a299-b85dedc1b159" providerId="AD" clId="Web-{577C6EAB-7A5D-4269-95B8-AB527CC497BA}" dt="2022-11-07T17:28:30.423" v="161"/>
          <ac:picMkLst>
            <pc:docMk/>
            <pc:sldMk cId="0" sldId="269"/>
            <ac:picMk id="6" creationId="{F3268E0B-24D8-6635-96EA-AA62A0B14EDB}"/>
          </ac:picMkLst>
        </pc:picChg>
        <pc:picChg chg="add mod ord">
          <ac:chgData name="Lana Kalpić" userId="S::lana.kalpic@skole.hr::6170dbd5-3970-4a39-a299-b85dedc1b159" providerId="AD" clId="Web-{577C6EAB-7A5D-4269-95B8-AB527CC497BA}" dt="2022-11-07T17:28:30.423" v="161"/>
          <ac:picMkLst>
            <pc:docMk/>
            <pc:sldMk cId="0" sldId="269"/>
            <ac:picMk id="7" creationId="{297E7C27-A504-CFD5-9B33-442364B70CFD}"/>
          </ac:picMkLst>
        </pc:picChg>
      </pc:sldChg>
      <pc:sldChg chg="addSp delSp modSp new mod modTransition setBg">
        <pc:chgData name="Lana Kalpić" userId="S::lana.kalpic@skole.hr::6170dbd5-3970-4a39-a299-b85dedc1b159" providerId="AD" clId="Web-{577C6EAB-7A5D-4269-95B8-AB527CC497BA}" dt="2022-11-07T17:45:13.090" v="486"/>
        <pc:sldMkLst>
          <pc:docMk/>
          <pc:sldMk cId="516322577" sldId="270"/>
        </pc:sldMkLst>
        <pc:spChg chg="mod">
          <ac:chgData name="Lana Kalpić" userId="S::lana.kalpic@skole.hr::6170dbd5-3970-4a39-a299-b85dedc1b159" providerId="AD" clId="Web-{577C6EAB-7A5D-4269-95B8-AB527CC497BA}" dt="2022-11-07T17:44:07.666" v="481"/>
          <ac:spMkLst>
            <pc:docMk/>
            <pc:sldMk cId="516322577" sldId="270"/>
            <ac:spMk id="2" creationId="{06552662-3C99-AAF2-CB4F-502B4DEC89E5}"/>
          </ac:spMkLst>
        </pc:spChg>
        <pc:spChg chg="mod">
          <ac:chgData name="Lana Kalpić" userId="S::lana.kalpic@skole.hr::6170dbd5-3970-4a39-a299-b85dedc1b159" providerId="AD" clId="Web-{577C6EAB-7A5D-4269-95B8-AB527CC497BA}" dt="2022-11-07T17:44:21.135" v="483" actId="20577"/>
          <ac:spMkLst>
            <pc:docMk/>
            <pc:sldMk cId="516322577" sldId="270"/>
            <ac:spMk id="3" creationId="{241C5DCB-3A20-10EC-5B81-965220B3505D}"/>
          </ac:spMkLst>
        </pc:spChg>
        <pc:spChg chg="del">
          <ac:chgData name="Lana Kalpić" userId="S::lana.kalpic@skole.hr::6170dbd5-3970-4a39-a299-b85dedc1b159" providerId="AD" clId="Web-{577C6EAB-7A5D-4269-95B8-AB527CC497BA}" dt="2022-11-07T17:43:28.462" v="474"/>
          <ac:spMkLst>
            <pc:docMk/>
            <pc:sldMk cId="516322577" sldId="270"/>
            <ac:spMk id="4" creationId="{D5C64A71-FA65-2B19-5650-4BCD4811C0D1}"/>
          </ac:spMkLst>
        </pc:spChg>
        <pc:spChg chg="add">
          <ac:chgData name="Lana Kalpić" userId="S::lana.kalpic@skole.hr::6170dbd5-3970-4a39-a299-b85dedc1b159" providerId="AD" clId="Web-{577C6EAB-7A5D-4269-95B8-AB527CC497BA}" dt="2022-11-07T17:44:07.666" v="481"/>
          <ac:spMkLst>
            <pc:docMk/>
            <pc:sldMk cId="516322577" sldId="270"/>
            <ac:spMk id="12" creationId="{5EBC18B6-E5C3-4AD1-97A4-E6A3477A0BB9}"/>
          </ac:spMkLst>
        </pc:spChg>
        <pc:spChg chg="add">
          <ac:chgData name="Lana Kalpić" userId="S::lana.kalpic@skole.hr::6170dbd5-3970-4a39-a299-b85dedc1b159" providerId="AD" clId="Web-{577C6EAB-7A5D-4269-95B8-AB527CC497BA}" dt="2022-11-07T17:44:07.666" v="481"/>
          <ac:spMkLst>
            <pc:docMk/>
            <pc:sldMk cId="516322577" sldId="270"/>
            <ac:spMk id="14" creationId="{136A4AB6-B72B-4CC6-ADCF-BE807B6C3D71}"/>
          </ac:spMkLst>
        </pc:spChg>
        <pc:spChg chg="add">
          <ac:chgData name="Lana Kalpić" userId="S::lana.kalpic@skole.hr::6170dbd5-3970-4a39-a299-b85dedc1b159" providerId="AD" clId="Web-{577C6EAB-7A5D-4269-95B8-AB527CC497BA}" dt="2022-11-07T17:44:07.666" v="481"/>
          <ac:spMkLst>
            <pc:docMk/>
            <pc:sldMk cId="516322577" sldId="270"/>
            <ac:spMk id="16" creationId="{B35D540D-9486-4236-952A-F72DC52D79BF}"/>
          </ac:spMkLst>
        </pc:spChg>
        <pc:picChg chg="add mod ord">
          <ac:chgData name="Lana Kalpić" userId="S::lana.kalpic@skole.hr::6170dbd5-3970-4a39-a299-b85dedc1b159" providerId="AD" clId="Web-{577C6EAB-7A5D-4269-95B8-AB527CC497BA}" dt="2022-11-07T17:44:07.666" v="481"/>
          <ac:picMkLst>
            <pc:docMk/>
            <pc:sldMk cId="516322577" sldId="270"/>
            <ac:picMk id="5" creationId="{D6ACE024-F49D-8115-0394-B57AB9E125AE}"/>
          </ac:picMkLst>
        </pc:picChg>
        <pc:picChg chg="add mod">
          <ac:chgData name="Lana Kalpić" userId="S::lana.kalpic@skole.hr::6170dbd5-3970-4a39-a299-b85dedc1b159" providerId="AD" clId="Web-{577C6EAB-7A5D-4269-95B8-AB527CC497BA}" dt="2022-11-07T17:44:07.666" v="481"/>
          <ac:picMkLst>
            <pc:docMk/>
            <pc:sldMk cId="516322577" sldId="270"/>
            <ac:picMk id="6" creationId="{9971A6B5-3D7B-07C0-27E5-97F344727C92}"/>
          </ac:picMkLst>
        </pc:picChg>
        <pc:picChg chg="add mod ord">
          <ac:chgData name="Lana Kalpić" userId="S::lana.kalpic@skole.hr::6170dbd5-3970-4a39-a299-b85dedc1b159" providerId="AD" clId="Web-{577C6EAB-7A5D-4269-95B8-AB527CC497BA}" dt="2022-11-07T17:44:07.666" v="481"/>
          <ac:picMkLst>
            <pc:docMk/>
            <pc:sldMk cId="516322577" sldId="270"/>
            <ac:picMk id="7" creationId="{2781343C-1519-2455-55AE-44FAD85639EC}"/>
          </ac:picMkLst>
        </pc:picChg>
      </pc:sldChg>
    </pc:docChg>
  </pc:docChgLst>
  <pc:docChgLst>
    <pc:chgData name="Marijana Serajlić" userId="S::marijana.martinovic3@skole.hr::b1bf3ca3-3ac6-44dd-a8df-40aed6097507" providerId="AD" clId="Web-{1E08E01D-711E-44B1-B351-8C157CFA1AB9}"/>
    <pc:docChg chg="modSld">
      <pc:chgData name="Marijana Serajlić" userId="S::marijana.martinovic3@skole.hr::b1bf3ca3-3ac6-44dd-a8df-40aed6097507" providerId="AD" clId="Web-{1E08E01D-711E-44B1-B351-8C157CFA1AB9}" dt="2022-11-10T23:05:40.887" v="5" actId="20577"/>
      <pc:docMkLst>
        <pc:docMk/>
      </pc:docMkLst>
      <pc:sldChg chg="modSp">
        <pc:chgData name="Marijana Serajlić" userId="S::marijana.martinovic3@skole.hr::b1bf3ca3-3ac6-44dd-a8df-40aed6097507" providerId="AD" clId="Web-{1E08E01D-711E-44B1-B351-8C157CFA1AB9}" dt="2022-11-10T23:05:40.887" v="5" actId="20577"/>
        <pc:sldMkLst>
          <pc:docMk/>
          <pc:sldMk cId="920103143" sldId="258"/>
        </pc:sldMkLst>
        <pc:spChg chg="mod">
          <ac:chgData name="Marijana Serajlić" userId="S::marijana.martinovic3@skole.hr::b1bf3ca3-3ac6-44dd-a8df-40aed6097507" providerId="AD" clId="Web-{1E08E01D-711E-44B1-B351-8C157CFA1AB9}" dt="2022-11-10T23:05:40.887" v="5" actId="20577"/>
          <ac:spMkLst>
            <pc:docMk/>
            <pc:sldMk cId="920103143" sldId="258"/>
            <ac:spMk id="3" creationId="{5C992705-01AD-EE05-C5C0-138678EBF6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water, sky, outdoor, scene&#10;&#10;Description automatically generated">
            <a:extLst>
              <a:ext uri="{FF2B5EF4-FFF2-40B4-BE49-F238E27FC236}">
                <a16:creationId xmlns:a16="http://schemas.microsoft.com/office/drawing/2014/main" id="{00800B44-F8A6-D1D0-117B-23AD90E27B7C}"/>
              </a:ext>
            </a:extLst>
          </p:cNvPr>
          <p:cNvPicPr>
            <a:picLocks noChangeAspect="1"/>
          </p:cNvPicPr>
          <p:nvPr/>
        </p:nvPicPr>
        <p:blipFill rotWithShape="1">
          <a:blip r:embed="rId2" cstate="print">
            <a:alphaModFix amt="50000"/>
          </a:blip>
          <a:srcRect t="15393" r="-1" b="-1"/>
          <a:stretch/>
        </p:blipFill>
        <p:spPr>
          <a:xfrm>
            <a:off x="20" y="10"/>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6600">
                <a:solidFill>
                  <a:srgbClr val="FFFFFF"/>
                </a:solidFill>
                <a:cs typeface="Calibri Light"/>
              </a:rPr>
              <a:t>Šibenik</a:t>
            </a:r>
            <a:endParaRPr lang="en-US" sz="6600">
              <a:solidFill>
                <a:srgbClr val="FFFFFF"/>
              </a:solidFill>
            </a:endParaRPr>
          </a:p>
        </p:txBody>
      </p:sp>
      <p:sp>
        <p:nvSpPr>
          <p:cNvPr id="3" name="Subtitle 2"/>
          <p:cNvSpPr>
            <a:spLocks noGrp="1"/>
          </p:cNvSpPr>
          <p:nvPr>
            <p:ph type="subTitle" idx="1"/>
          </p:nvPr>
        </p:nvSpPr>
        <p:spPr>
          <a:xfrm>
            <a:off x="1527048" y="4599432"/>
            <a:ext cx="9144000" cy="1536192"/>
          </a:xfrm>
        </p:spPr>
        <p:txBody>
          <a:bodyPr vert="horz" lIns="91440" tIns="45720" rIns="91440" bIns="45720" rtlCol="0">
            <a:normAutofit/>
          </a:bodyPr>
          <a:lstStyle/>
          <a:p>
            <a:r>
              <a:rPr lang="en-US">
                <a:solidFill>
                  <a:srgbClr val="FFFFFF"/>
                </a:solidFill>
                <a:cs typeface="Calibri"/>
              </a:rPr>
              <a:t>                                                        Lana Kalpić</a:t>
            </a:r>
          </a:p>
        </p:txBody>
      </p:sp>
      <p:sp>
        <p:nvSpPr>
          <p:cNvPr id="1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3816095" cy="1938076"/>
          </a:xfrm>
        </p:spPr>
        <p:txBody>
          <a:bodyPr vert="horz" lIns="91440" tIns="45720" rIns="91440" bIns="45720" rtlCol="0" anchor="ctr">
            <a:normAutofit/>
          </a:bodyPr>
          <a:lstStyle/>
          <a:p>
            <a:r>
              <a:rPr lang="en-US" b="1" i="1">
                <a:cs typeface="Calibri Light"/>
              </a:rPr>
              <a:t>Sponges and corals</a:t>
            </a:r>
            <a:endParaRPr lang="en-US" b="1" i="1" kern="1200">
              <a:latin typeface="+mj-lt"/>
              <a:cs typeface="Calibri Light"/>
            </a:endParaRPr>
          </a:p>
        </p:txBody>
      </p:sp>
      <p:sp>
        <p:nvSpPr>
          <p:cNvPr id="3" name="Content Placeholder 2"/>
          <p:cNvSpPr>
            <a:spLocks noGrp="1"/>
          </p:cNvSpPr>
          <p:nvPr>
            <p:ph sz="half" idx="1"/>
          </p:nvPr>
        </p:nvSpPr>
        <p:spPr>
          <a:xfrm>
            <a:off x="838201" y="2002812"/>
            <a:ext cx="3816096" cy="4174150"/>
          </a:xfrm>
        </p:spPr>
        <p:txBody>
          <a:bodyPr vert="horz" lIns="91440" tIns="45720" rIns="91440" bIns="45720" rtlCol="0" anchor="t">
            <a:noAutofit/>
          </a:bodyPr>
          <a:lstStyle/>
          <a:p>
            <a:pPr marL="0"/>
            <a:r>
              <a:rPr lang="en-US" sz="2400">
                <a:cs typeface="Calibri"/>
              </a:rPr>
              <a:t>SPONGES</a:t>
            </a:r>
            <a:endParaRPr lang="sr-Latn-RS">
              <a:cs typeface="Calibri"/>
            </a:endParaRPr>
          </a:p>
          <a:p>
            <a:r>
              <a:rPr lang="en-US" sz="2400">
                <a:cs typeface="Calibri"/>
              </a:rPr>
              <a:t>Sponges from the island of </a:t>
            </a:r>
            <a:r>
              <a:rPr lang="en-US" sz="2400" err="1">
                <a:cs typeface="Calibri"/>
              </a:rPr>
              <a:t>Krapanj</a:t>
            </a:r>
            <a:r>
              <a:rPr lang="en-US" sz="2400">
                <a:cs typeface="Calibri"/>
              </a:rPr>
              <a:t> are one of the most  significant symbols of the city of </a:t>
            </a:r>
            <a:r>
              <a:rPr lang="en-US" sz="2400" err="1">
                <a:cs typeface="Calibri"/>
              </a:rPr>
              <a:t>Šibenik</a:t>
            </a:r>
            <a:endParaRPr lang="en-US" sz="2400">
              <a:cs typeface="Calibri"/>
            </a:endParaRPr>
          </a:p>
          <a:p>
            <a:r>
              <a:rPr lang="en-US" sz="2400">
                <a:cs typeface="Calibri"/>
              </a:rPr>
              <a:t>In </a:t>
            </a:r>
            <a:r>
              <a:rPr lang="en-US" sz="2400" err="1">
                <a:cs typeface="Calibri"/>
              </a:rPr>
              <a:t>Krapanj</a:t>
            </a:r>
            <a:r>
              <a:rPr lang="en-US" sz="2400">
                <a:cs typeface="Calibri"/>
              </a:rPr>
              <a:t>, the tradition of sponging has been nurtured for centuries.</a:t>
            </a:r>
          </a:p>
          <a:p>
            <a:r>
              <a:rPr lang="en-US" sz="2400">
                <a:cs typeface="Calibri"/>
              </a:rPr>
              <a:t>It is highly valued for its quality and beauty.</a:t>
            </a:r>
          </a:p>
          <a:p>
            <a:r>
              <a:rPr lang="en-US" sz="2400">
                <a:cs typeface="Calibri"/>
              </a:rPr>
              <a:t>There are 5,000 species of sea sponges</a:t>
            </a:r>
          </a:p>
        </p:txBody>
      </p:sp>
      <p:pic>
        <p:nvPicPr>
          <p:cNvPr id="6" name="Slika 6" descr="Slika na kojoj se prikazuje na zatvorenom, hrana&#10;&#10;Opis je automatski generiran">
            <a:extLst>
              <a:ext uri="{FF2B5EF4-FFF2-40B4-BE49-F238E27FC236}">
                <a16:creationId xmlns:a16="http://schemas.microsoft.com/office/drawing/2014/main" id="{336984EB-EC26-2AE3-BE2A-B19506A5674B}"/>
              </a:ext>
            </a:extLst>
          </p:cNvPr>
          <p:cNvPicPr>
            <a:picLocks noChangeAspect="1"/>
          </p:cNvPicPr>
          <p:nvPr/>
        </p:nvPicPr>
        <p:blipFill rotWithShape="1">
          <a:blip r:embed="rId2"/>
          <a:srcRect t="9621" r="-1" b="22787"/>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Slika 5" descr="Slika na kojoj se prikazuje hrana, košara, svježe&#10;&#10;Opis je automatski generiran">
            <a:extLst>
              <a:ext uri="{FF2B5EF4-FFF2-40B4-BE49-F238E27FC236}">
                <a16:creationId xmlns:a16="http://schemas.microsoft.com/office/drawing/2014/main" id="{756BFE7A-FF15-3ED7-91DB-234E6A9FB242}"/>
              </a:ext>
            </a:extLst>
          </p:cNvPr>
          <p:cNvPicPr>
            <a:picLocks noGrp="1" noChangeAspect="1"/>
          </p:cNvPicPr>
          <p:nvPr>
            <p:ph sz="half" idx="2"/>
          </p:nvPr>
        </p:nvPicPr>
        <p:blipFill rotWithShape="1">
          <a:blip r:embed="rId3"/>
          <a:srcRect t="30691" b="7828"/>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6552662-3C99-AAF2-CB4F-502B4DEC89E5}"/>
              </a:ext>
            </a:extLst>
          </p:cNvPr>
          <p:cNvSpPr>
            <a:spLocks noGrp="1"/>
          </p:cNvSpPr>
          <p:nvPr>
            <p:ph type="title"/>
          </p:nvPr>
        </p:nvSpPr>
        <p:spPr>
          <a:xfrm>
            <a:off x="612648" y="1078992"/>
            <a:ext cx="6272784" cy="1545336"/>
          </a:xfrm>
        </p:spPr>
        <p:txBody>
          <a:bodyPr vert="horz" lIns="91440" tIns="45720" rIns="91440" bIns="45720" rtlCol="0" anchor="b">
            <a:normAutofit/>
          </a:bodyPr>
          <a:lstStyle/>
          <a:p>
            <a:r>
              <a:rPr lang="en-US" sz="5200" b="1" i="1">
                <a:cs typeface="Calibri Light"/>
              </a:rPr>
              <a:t>Sponges and corals</a:t>
            </a:r>
            <a:endParaRPr lang="en-US" sz="5200" b="1" i="1" kern="1200">
              <a:latin typeface="+mj-lt"/>
              <a:cs typeface="Calibri Light"/>
            </a:endParaRPr>
          </a:p>
        </p:txBody>
      </p:sp>
      <p:sp>
        <p:nvSpPr>
          <p:cNvPr id="14" name="Rectangle 13">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lika 7" descr="Slika na kojoj se prikazuje narančasto&#10;&#10;Opis je automatski generiran">
            <a:extLst>
              <a:ext uri="{FF2B5EF4-FFF2-40B4-BE49-F238E27FC236}">
                <a16:creationId xmlns:a16="http://schemas.microsoft.com/office/drawing/2014/main" id="{2781343C-1519-2455-55AE-44FAD85639EC}"/>
              </a:ext>
            </a:extLst>
          </p:cNvPr>
          <p:cNvPicPr>
            <a:picLocks noChangeAspect="1"/>
          </p:cNvPicPr>
          <p:nvPr/>
        </p:nvPicPr>
        <p:blipFill rotWithShape="1">
          <a:blip r:embed="rId2"/>
          <a:srcRect t="20031" b="13708"/>
          <a:stretch/>
        </p:blipFill>
        <p:spPr>
          <a:xfrm>
            <a:off x="7684008" y="1"/>
            <a:ext cx="4507992" cy="2240280"/>
          </a:xfrm>
          <a:prstGeom prst="rect">
            <a:avLst/>
          </a:prstGeom>
        </p:spPr>
      </p:pic>
      <p:sp>
        <p:nvSpPr>
          <p:cNvPr id="16" name="Rectangle 15">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id="{241C5DCB-3A20-10EC-5B81-965220B3505D}"/>
              </a:ext>
            </a:extLst>
          </p:cNvPr>
          <p:cNvSpPr>
            <a:spLocks noGrp="1"/>
          </p:cNvSpPr>
          <p:nvPr>
            <p:ph sz="half" idx="1"/>
          </p:nvPr>
        </p:nvSpPr>
        <p:spPr>
          <a:xfrm>
            <a:off x="612648" y="3355848"/>
            <a:ext cx="6272784" cy="2825496"/>
          </a:xfrm>
        </p:spPr>
        <p:txBody>
          <a:bodyPr vert="horz" lIns="91440" tIns="45720" rIns="91440" bIns="45720" rtlCol="0" anchor="t">
            <a:normAutofit/>
          </a:bodyPr>
          <a:lstStyle/>
          <a:p>
            <a:r>
              <a:rPr lang="en-US" sz="2400">
                <a:latin typeface="Cambria"/>
                <a:ea typeface="Cambria"/>
              </a:rPr>
              <a:t>CORALS</a:t>
            </a:r>
            <a:endParaRPr lang="en-US" sz="2400">
              <a:latin typeface="Cambria"/>
              <a:ea typeface="Cambria"/>
              <a:cs typeface="Calibri"/>
            </a:endParaRPr>
          </a:p>
          <a:p>
            <a:r>
              <a:rPr lang="en-US" sz="2400">
                <a:latin typeface="Cambria"/>
                <a:ea typeface="Cambria"/>
              </a:rPr>
              <a:t>Red coral from the island of </a:t>
            </a:r>
            <a:r>
              <a:rPr lang="en-US" sz="2400" err="1">
                <a:latin typeface="Cambria"/>
                <a:ea typeface="Cambria"/>
              </a:rPr>
              <a:t>Zlarin</a:t>
            </a:r>
            <a:r>
              <a:rPr lang="en-US" sz="2400">
                <a:latin typeface="Cambria"/>
                <a:ea typeface="Cambria"/>
              </a:rPr>
              <a:t> is the first association on that island.</a:t>
            </a:r>
            <a:endParaRPr lang="en-US" sz="2400">
              <a:latin typeface="Cambria"/>
              <a:ea typeface="Cambria"/>
              <a:cs typeface="Calibri"/>
            </a:endParaRPr>
          </a:p>
          <a:p>
            <a:r>
              <a:rPr lang="en-US" sz="2400">
                <a:latin typeface="Cambria"/>
                <a:ea typeface="Cambria"/>
                <a:cs typeface="Calibri"/>
              </a:rPr>
              <a:t>It is believed in its healing powers except of its unique beauty.</a:t>
            </a:r>
          </a:p>
          <a:p>
            <a:r>
              <a:rPr lang="en-US" sz="2400">
                <a:latin typeface="Cambria"/>
                <a:ea typeface="Cambria"/>
                <a:cs typeface="Calibri"/>
              </a:rPr>
              <a:t>It symbolizes love, devotion, faithfulness and submission.</a:t>
            </a:r>
          </a:p>
        </p:txBody>
      </p:sp>
      <p:pic>
        <p:nvPicPr>
          <p:cNvPr id="5" name="Slika 5">
            <a:extLst>
              <a:ext uri="{FF2B5EF4-FFF2-40B4-BE49-F238E27FC236}">
                <a16:creationId xmlns:a16="http://schemas.microsoft.com/office/drawing/2014/main" id="{D6ACE024-F49D-8115-0394-B57AB9E125AE}"/>
              </a:ext>
            </a:extLst>
          </p:cNvPr>
          <p:cNvPicPr>
            <a:picLocks noGrp="1" noChangeAspect="1"/>
          </p:cNvPicPr>
          <p:nvPr>
            <p:ph sz="half" idx="2"/>
          </p:nvPr>
        </p:nvPicPr>
        <p:blipFill rotWithShape="1">
          <a:blip r:embed="rId3"/>
          <a:srcRect t="29403" b="15836"/>
          <a:stretch/>
        </p:blipFill>
        <p:spPr>
          <a:xfrm>
            <a:off x="7684008" y="2308860"/>
            <a:ext cx="4507992" cy="2240280"/>
          </a:xfrm>
          <a:prstGeom prst="rect">
            <a:avLst/>
          </a:prstGeom>
        </p:spPr>
      </p:pic>
      <p:pic>
        <p:nvPicPr>
          <p:cNvPr id="6" name="Slika 6">
            <a:extLst>
              <a:ext uri="{FF2B5EF4-FFF2-40B4-BE49-F238E27FC236}">
                <a16:creationId xmlns:a16="http://schemas.microsoft.com/office/drawing/2014/main" id="{9971A6B5-3D7B-07C0-27E5-97F344727C92}"/>
              </a:ext>
            </a:extLst>
          </p:cNvPr>
          <p:cNvPicPr>
            <a:picLocks noChangeAspect="1"/>
          </p:cNvPicPr>
          <p:nvPr/>
        </p:nvPicPr>
        <p:blipFill rotWithShape="1">
          <a:blip r:embed="rId4"/>
          <a:srcRect t="11257" r="2" b="2"/>
          <a:stretch/>
        </p:blipFill>
        <p:spPr>
          <a:xfrm>
            <a:off x="7684008" y="4617720"/>
            <a:ext cx="4507992" cy="2240280"/>
          </a:xfrm>
          <a:prstGeom prst="rect">
            <a:avLst/>
          </a:prstGeom>
        </p:spPr>
      </p:pic>
    </p:spTree>
    <p:extLst>
      <p:ext uri="{BB962C8B-B14F-4D97-AF65-F5344CB8AC3E}">
        <p14:creationId xmlns:p14="http://schemas.microsoft.com/office/powerpoint/2010/main" val="5163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person, sport, athletic game, player&#10;&#10;Description automatically generated">
            <a:extLst>
              <a:ext uri="{FF2B5EF4-FFF2-40B4-BE49-F238E27FC236}">
                <a16:creationId xmlns:a16="http://schemas.microsoft.com/office/drawing/2014/main" id="{D9C95028-277E-422D-EC26-A6760C4C0F3C}"/>
              </a:ext>
            </a:extLst>
          </p:cNvPr>
          <p:cNvPicPr>
            <a:picLocks noChangeAspect="1"/>
          </p:cNvPicPr>
          <p:nvPr/>
        </p:nvPicPr>
        <p:blipFill rotWithShape="1">
          <a:blip r:embed="rId2" cstate="print">
            <a:alphaModFix amt="35000"/>
          </a:blip>
          <a:srcRect b="16070"/>
          <a:stretch/>
        </p:blipFill>
        <p:spPr>
          <a:xfrm>
            <a:off x="-4" y="-6"/>
            <a:ext cx="12192000" cy="6855958"/>
          </a:xfrm>
          <a:prstGeom prst="rect">
            <a:avLst/>
          </a:prstGeom>
        </p:spPr>
      </p:pic>
      <p:sp>
        <p:nvSpPr>
          <p:cNvPr id="2" name="Title 1">
            <a:extLst>
              <a:ext uri="{FF2B5EF4-FFF2-40B4-BE49-F238E27FC236}">
                <a16:creationId xmlns:a16="http://schemas.microsoft.com/office/drawing/2014/main" id="{A76487D7-6775-AFB3-8A5B-F3D1DFABE5B3}"/>
              </a:ext>
            </a:extLst>
          </p:cNvPr>
          <p:cNvSpPr>
            <a:spLocks noGrp="1"/>
          </p:cNvSpPr>
          <p:nvPr>
            <p:ph type="title"/>
          </p:nvPr>
        </p:nvSpPr>
        <p:spPr>
          <a:xfrm>
            <a:off x="801098" y="1396289"/>
            <a:ext cx="5734174" cy="1325563"/>
          </a:xfrm>
        </p:spPr>
        <p:txBody>
          <a:bodyPr vert="horz" lIns="91440" tIns="45720" rIns="91440" bIns="45720" rtlCol="0" anchor="ctr">
            <a:normAutofit/>
          </a:bodyPr>
          <a:lstStyle/>
          <a:p>
            <a:r>
              <a:rPr lang="en-US" b="1" i="1" kern="1200">
                <a:latin typeface="+mj-lt"/>
                <a:ea typeface="+mj-ea"/>
                <a:cs typeface="+mj-cs"/>
              </a:rPr>
              <a:t>Dražen Petrović</a:t>
            </a:r>
            <a:endParaRPr lang="en-US" b="1" i="1" kern="1200">
              <a:latin typeface="+mj-lt"/>
              <a:cs typeface="Calibri Light"/>
            </a:endParaRPr>
          </a:p>
        </p:txBody>
      </p:sp>
      <p:sp>
        <p:nvSpPr>
          <p:cNvPr id="3" name="Content Placeholder 2">
            <a:extLst>
              <a:ext uri="{FF2B5EF4-FFF2-40B4-BE49-F238E27FC236}">
                <a16:creationId xmlns:a16="http://schemas.microsoft.com/office/drawing/2014/main" id="{CF5C574D-5CBE-2D3A-5C0C-8282BAE9A3A0}"/>
              </a:ext>
            </a:extLst>
          </p:cNvPr>
          <p:cNvSpPr>
            <a:spLocks noGrp="1"/>
          </p:cNvSpPr>
          <p:nvPr>
            <p:ph sz="half" idx="1"/>
          </p:nvPr>
        </p:nvSpPr>
        <p:spPr>
          <a:xfrm>
            <a:off x="805543" y="2871982"/>
            <a:ext cx="5138057" cy="3181684"/>
          </a:xfrm>
        </p:spPr>
        <p:txBody>
          <a:bodyPr vert="horz" lIns="91440" tIns="45720" rIns="91440" bIns="45720" rtlCol="0" anchor="t">
            <a:normAutofit/>
          </a:bodyPr>
          <a:lstStyle/>
          <a:p>
            <a:r>
              <a:rPr lang="en-US" sz="2000" err="1">
                <a:latin typeface="Cambria"/>
                <a:ea typeface="Cambria"/>
              </a:rPr>
              <a:t>Šibenik</a:t>
            </a:r>
            <a:r>
              <a:rPr lang="en-US" sz="2000">
                <a:latin typeface="Cambria"/>
                <a:ea typeface="Cambria"/>
              </a:rPr>
              <a:t> is also known as the city of Dražen Petrović. He was a Croatian and Yugoslavian professional basketball player born in </a:t>
            </a:r>
            <a:r>
              <a:rPr lang="en-US" sz="2000" err="1">
                <a:latin typeface="Cambria"/>
                <a:ea typeface="Cambria"/>
              </a:rPr>
              <a:t>Šibenik</a:t>
            </a:r>
            <a:r>
              <a:rPr lang="en-US" sz="2000">
                <a:latin typeface="Cambria"/>
                <a:ea typeface="Cambria"/>
              </a:rPr>
              <a:t>.</a:t>
            </a:r>
          </a:p>
          <a:p>
            <a:r>
              <a:rPr lang="en-US" sz="2000">
                <a:latin typeface="Cambria"/>
                <a:ea typeface="Cambria"/>
              </a:rPr>
              <a:t>He achieved success playing professional basketball in Europe and in 1989 he joined the NBA.</a:t>
            </a:r>
          </a:p>
          <a:p>
            <a:r>
              <a:rPr lang="en-US" sz="2000">
                <a:latin typeface="Cambria"/>
                <a:ea typeface="Cambria"/>
              </a:rPr>
              <a:t>His monument is located in </a:t>
            </a:r>
            <a:r>
              <a:rPr lang="en-US" sz="2000" err="1">
                <a:latin typeface="Cambria"/>
                <a:ea typeface="Cambria"/>
              </a:rPr>
              <a:t>Šibenik</a:t>
            </a:r>
            <a:r>
              <a:rPr lang="en-US" sz="2000">
                <a:latin typeface="Cambria"/>
                <a:ea typeface="Cambria"/>
              </a:rPr>
              <a:t> in front of Dražen Petrović's basketball court..</a:t>
            </a:r>
            <a:endParaRPr lang="en-US" sz="2000">
              <a:latin typeface="Cambria"/>
              <a:ea typeface="Cambria"/>
              <a:cs typeface="Calibri"/>
            </a:endParaRPr>
          </a:p>
        </p:txBody>
      </p:sp>
      <p:sp>
        <p:nvSpPr>
          <p:cNvPr id="19"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sport, athletic game, person, player&#10;&#10;Description automatically generated">
            <a:extLst>
              <a:ext uri="{FF2B5EF4-FFF2-40B4-BE49-F238E27FC236}">
                <a16:creationId xmlns:a16="http://schemas.microsoft.com/office/drawing/2014/main" id="{F8CF4FC1-76F9-DB02-0310-AF19711649E3}"/>
              </a:ext>
            </a:extLst>
          </p:cNvPr>
          <p:cNvPicPr>
            <a:picLocks noChangeAspect="1"/>
          </p:cNvPicPr>
          <p:nvPr/>
        </p:nvPicPr>
        <p:blipFill rotWithShape="1">
          <a:blip r:embed="rId3" cstate="print"/>
          <a:srcRect t="12394" r="2" b="20454"/>
          <a:stretch/>
        </p:blipFill>
        <p:spPr>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5">
            <a:extLst>
              <a:ext uri="{FF2B5EF4-FFF2-40B4-BE49-F238E27FC236}">
                <a16:creationId xmlns:a16="http://schemas.microsoft.com/office/drawing/2014/main" id="{0591DA26-5A48-B0C4-7422-1B914ED233C7}"/>
              </a:ext>
            </a:extLst>
          </p:cNvPr>
          <p:cNvPicPr>
            <a:picLocks noGrp="1" noChangeAspect="1"/>
          </p:cNvPicPr>
          <p:nvPr>
            <p:ph sz="half" idx="2"/>
          </p:nvPr>
        </p:nvPicPr>
        <p:blipFill rotWithShape="1">
          <a:blip r:embed="rId4" cstate="print"/>
          <a:srcRect l="5504" r="17258" b="1"/>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1"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outdoor, sky, trick, doing&#10;&#10;Description automatically generated">
            <a:extLst>
              <a:ext uri="{FF2B5EF4-FFF2-40B4-BE49-F238E27FC236}">
                <a16:creationId xmlns:a16="http://schemas.microsoft.com/office/drawing/2014/main" id="{4D913B8E-9DD1-0C92-32D4-E39F6157627F}"/>
              </a:ext>
            </a:extLst>
          </p:cNvPr>
          <p:cNvPicPr>
            <a:picLocks noChangeAspect="1"/>
          </p:cNvPicPr>
          <p:nvPr/>
        </p:nvPicPr>
        <p:blipFill rotWithShape="1">
          <a:blip r:embed="rId5" cstate="print"/>
          <a:srcRect r="23171" b="5"/>
          <a:stretch/>
        </p:blipFill>
        <p:spPr>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316178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B3390-A3EA-C07D-11AB-9FCD9F6711AA}"/>
              </a:ext>
            </a:extLst>
          </p:cNvPr>
          <p:cNvSpPr>
            <a:spLocks noGrp="1"/>
          </p:cNvSpPr>
          <p:nvPr>
            <p:ph type="title"/>
          </p:nvPr>
        </p:nvSpPr>
        <p:spPr>
          <a:xfrm>
            <a:off x="594360" y="687479"/>
            <a:ext cx="3444240" cy="1574874"/>
          </a:xfrm>
        </p:spPr>
        <p:txBody>
          <a:bodyPr vert="horz" lIns="91440" tIns="45720" rIns="91440" bIns="45720" rtlCol="0" anchor="b">
            <a:normAutofit/>
          </a:bodyPr>
          <a:lstStyle/>
          <a:p>
            <a:r>
              <a:rPr lang="en-US" sz="3400" b="1" i="1" kern="1200">
                <a:latin typeface="+mj-lt"/>
                <a:ea typeface="+mj-ea"/>
                <a:cs typeface="+mj-cs"/>
              </a:rPr>
              <a:t>Faust Vrančić</a:t>
            </a:r>
            <a:endParaRPr lang="en-US" sz="3400" b="1" i="1" kern="1200">
              <a:latin typeface="+mj-lt"/>
              <a:cs typeface="Calibri Light"/>
            </a:endParaRPr>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16335F7-CF96-C5E6-700E-AC8EA9AFFB86}"/>
              </a:ext>
            </a:extLst>
          </p:cNvPr>
          <p:cNvSpPr>
            <a:spLocks noGrp="1"/>
          </p:cNvSpPr>
          <p:nvPr>
            <p:ph sz="half" idx="1"/>
          </p:nvPr>
        </p:nvSpPr>
        <p:spPr>
          <a:xfrm>
            <a:off x="0" y="2933700"/>
            <a:ext cx="4324350" cy="3157102"/>
          </a:xfrm>
        </p:spPr>
        <p:txBody>
          <a:bodyPr vert="horz" lIns="91440" tIns="45720" rIns="91440" bIns="45720" rtlCol="0" anchor="ctr">
            <a:noAutofit/>
          </a:bodyPr>
          <a:lstStyle/>
          <a:p>
            <a:r>
              <a:rPr lang="en-US" sz="2400">
                <a:latin typeface="Cambria"/>
                <a:ea typeface="Cambria"/>
              </a:rPr>
              <a:t>Faust Vrančić is a world-famous linguist, engineer, diplomat , inventor, priest and bishop born in </a:t>
            </a:r>
            <a:r>
              <a:rPr lang="en-US" sz="2400" err="1">
                <a:latin typeface="Cambria"/>
                <a:ea typeface="Cambria"/>
              </a:rPr>
              <a:t>Šibenik</a:t>
            </a:r>
            <a:r>
              <a:rPr lang="en-US" sz="2400">
                <a:latin typeface="Cambria"/>
                <a:ea typeface="Cambria"/>
              </a:rPr>
              <a:t>.</a:t>
            </a:r>
          </a:p>
          <a:p>
            <a:r>
              <a:rPr lang="en-US" sz="2400">
                <a:latin typeface="Cambria"/>
                <a:ea typeface="Cambria"/>
              </a:rPr>
              <a:t>We associate him with the invention of Homo Volans – the flying man, but Faust Vrančić invented much more than that.</a:t>
            </a:r>
          </a:p>
        </p:txBody>
      </p:sp>
      <p:pic>
        <p:nvPicPr>
          <p:cNvPr id="6" name="Picture 6" descr="Diagram&#10;&#10;Description automatically generated">
            <a:extLst>
              <a:ext uri="{FF2B5EF4-FFF2-40B4-BE49-F238E27FC236}">
                <a16:creationId xmlns:a16="http://schemas.microsoft.com/office/drawing/2014/main" id="{253E8D16-6F41-EC60-B16D-8F2C13E869F4}"/>
              </a:ext>
            </a:extLst>
          </p:cNvPr>
          <p:cNvPicPr>
            <a:picLocks noChangeAspect="1"/>
          </p:cNvPicPr>
          <p:nvPr/>
        </p:nvPicPr>
        <p:blipFill rotWithShape="1">
          <a:blip r:embed="rId2" cstate="print"/>
          <a:srcRect l="9876" r="2537" b="1"/>
          <a:stretch/>
        </p:blipFill>
        <p:spPr>
          <a:xfrm>
            <a:off x="4466900" y="531074"/>
            <a:ext cx="3566160" cy="5577118"/>
          </a:xfrm>
          <a:prstGeom prst="rect">
            <a:avLst/>
          </a:prstGeom>
        </p:spPr>
      </p:pic>
      <p:pic>
        <p:nvPicPr>
          <p:cNvPr id="5" name="Picture 5" descr="A picture containing person, person&#10;&#10;Description automatically generated">
            <a:extLst>
              <a:ext uri="{FF2B5EF4-FFF2-40B4-BE49-F238E27FC236}">
                <a16:creationId xmlns:a16="http://schemas.microsoft.com/office/drawing/2014/main" id="{DE8D3D57-4CD9-5994-3C43-26A17B78EBE3}"/>
              </a:ext>
            </a:extLst>
          </p:cNvPr>
          <p:cNvPicPr>
            <a:picLocks noGrp="1" noChangeAspect="1"/>
          </p:cNvPicPr>
          <p:nvPr>
            <p:ph sz="half" idx="2"/>
          </p:nvPr>
        </p:nvPicPr>
        <p:blipFill rotWithShape="1">
          <a:blip r:embed="rId3" cstate="print"/>
          <a:srcRect r="23189" b="1"/>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40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5F6F0EC-BD57-7AF7-D963-E413C2425D3A}"/>
              </a:ext>
            </a:extLst>
          </p:cNvPr>
          <p:cNvPicPr>
            <a:picLocks noChangeAspect="1"/>
          </p:cNvPicPr>
          <p:nvPr/>
        </p:nvPicPr>
        <p:blipFill rotWithShape="1">
          <a:blip r:embed="rId2" cstate="print">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A5242B09-63C7-462B-9ECF-C5A774794298}"/>
              </a:ext>
            </a:extLst>
          </p:cNvPr>
          <p:cNvSpPr>
            <a:spLocks noGrp="1"/>
          </p:cNvSpPr>
          <p:nvPr>
            <p:ph type="ctrTitle"/>
          </p:nvPr>
        </p:nvSpPr>
        <p:spPr>
          <a:xfrm>
            <a:off x="1524000" y="1122363"/>
            <a:ext cx="9144000" cy="3063240"/>
          </a:xfrm>
        </p:spPr>
        <p:txBody>
          <a:bodyPr>
            <a:normAutofit/>
          </a:bodyPr>
          <a:lstStyle/>
          <a:p>
            <a:r>
              <a:rPr lang="en-US" sz="6600" b="1" i="1">
                <a:solidFill>
                  <a:srgbClr val="FFFFFF"/>
                </a:solidFill>
                <a:latin typeface="Cambria"/>
                <a:ea typeface="Cambria"/>
                <a:cs typeface="Calibri Light"/>
              </a:rPr>
              <a:t>The end</a:t>
            </a:r>
          </a:p>
        </p:txBody>
      </p:sp>
      <p:sp>
        <p:nvSpPr>
          <p:cNvPr id="3" name="Subtitle 2">
            <a:extLst>
              <a:ext uri="{FF2B5EF4-FFF2-40B4-BE49-F238E27FC236}">
                <a16:creationId xmlns:a16="http://schemas.microsoft.com/office/drawing/2014/main" id="{4CBE2C16-B312-421F-0B0B-D010FE1F56A9}"/>
              </a:ext>
            </a:extLst>
          </p:cNvPr>
          <p:cNvSpPr>
            <a:spLocks noGrp="1"/>
          </p:cNvSpPr>
          <p:nvPr>
            <p:ph type="subTitle" idx="1"/>
          </p:nvPr>
        </p:nvSpPr>
        <p:spPr>
          <a:xfrm>
            <a:off x="1527048" y="4599432"/>
            <a:ext cx="9144000" cy="1536192"/>
          </a:xfrm>
        </p:spPr>
        <p:txBody>
          <a:bodyPr vert="horz" lIns="91440" tIns="45720" rIns="91440" bIns="45720" rtlCol="0" anchor="t">
            <a:normAutofit/>
          </a:bodyPr>
          <a:lstStyle/>
          <a:p>
            <a:r>
              <a:rPr lang="en-US">
                <a:solidFill>
                  <a:srgbClr val="FFFFFF"/>
                </a:solidFill>
                <a:cs typeface="Calibri"/>
              </a:rPr>
              <a:t>                                                                        Thank you for your attention</a:t>
            </a:r>
            <a:endParaRPr lang="en-US">
              <a:solidFill>
                <a:srgbClr val="FFFFFF"/>
              </a:solidFill>
              <a:ea typeface="Calibri"/>
              <a:cs typeface="Calibri"/>
            </a:endParaRP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330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95F9F2-D1FE-F04A-AFFE-ED76042A30C5}"/>
              </a:ext>
            </a:extLst>
          </p:cNvPr>
          <p:cNvSpPr>
            <a:spLocks noGrp="1"/>
          </p:cNvSpPr>
          <p:nvPr>
            <p:ph type="title"/>
          </p:nvPr>
        </p:nvSpPr>
        <p:spPr>
          <a:xfrm>
            <a:off x="6389914" y="685800"/>
            <a:ext cx="5127172" cy="1485900"/>
          </a:xfrm>
        </p:spPr>
        <p:txBody>
          <a:bodyPr>
            <a:normAutofit/>
          </a:bodyPr>
          <a:lstStyle/>
          <a:p>
            <a:r>
              <a:rPr lang="hr-HR">
                <a:ea typeface="Calibri Light"/>
                <a:cs typeface="Calibri Light"/>
              </a:rPr>
              <a:t>ABOUT ŠIBENIK</a:t>
            </a:r>
          </a:p>
        </p:txBody>
      </p:sp>
      <p:sp>
        <p:nvSpPr>
          <p:cNvPr id="6"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Slika 4">
            <a:extLst>
              <a:ext uri="{FF2B5EF4-FFF2-40B4-BE49-F238E27FC236}">
                <a16:creationId xmlns:a16="http://schemas.microsoft.com/office/drawing/2014/main" id="{812212A4-30A9-4F42-BD2F-6A405ADF6EEE}"/>
              </a:ext>
            </a:extLst>
          </p:cNvPr>
          <p:cNvPicPr>
            <a:picLocks noChangeAspect="1"/>
          </p:cNvPicPr>
          <p:nvPr/>
        </p:nvPicPr>
        <p:blipFill>
          <a:blip r:embed="rId2" cstate="print"/>
          <a:stretch>
            <a:fillRect/>
          </a:stretch>
        </p:blipFill>
        <p:spPr>
          <a:xfrm>
            <a:off x="1023562" y="784064"/>
            <a:ext cx="5071256" cy="4969830"/>
          </a:xfrm>
          <a:prstGeom prst="rect">
            <a:avLst/>
          </a:prstGeom>
        </p:spPr>
      </p:pic>
      <p:sp>
        <p:nvSpPr>
          <p:cNvPr id="3" name="Rezervirano mjesto sadržaja 2">
            <a:extLst>
              <a:ext uri="{FF2B5EF4-FFF2-40B4-BE49-F238E27FC236}">
                <a16:creationId xmlns:a16="http://schemas.microsoft.com/office/drawing/2014/main" id="{CF9847F3-0BBF-A148-9B08-00F2EB28899E}"/>
              </a:ext>
            </a:extLst>
          </p:cNvPr>
          <p:cNvSpPr>
            <a:spLocks noGrp="1"/>
          </p:cNvSpPr>
          <p:nvPr>
            <p:ph idx="1"/>
          </p:nvPr>
        </p:nvSpPr>
        <p:spPr>
          <a:xfrm>
            <a:off x="6389914" y="2286000"/>
            <a:ext cx="5127172" cy="3581400"/>
          </a:xfrm>
        </p:spPr>
        <p:txBody>
          <a:bodyPr vert="horz" lIns="91440" tIns="45720" rIns="91440" bIns="45720" rtlCol="0" anchor="t">
            <a:normAutofit/>
          </a:bodyPr>
          <a:lstStyle/>
          <a:p>
            <a:r>
              <a:rPr lang="en" sz="2400" err="1">
                <a:latin typeface="Calibri Light"/>
                <a:ea typeface="Calibri"/>
                <a:cs typeface="Calibri"/>
              </a:rPr>
              <a:t>Šibenik</a:t>
            </a:r>
            <a:r>
              <a:rPr lang="en" sz="2400">
                <a:latin typeface="Calibri Light"/>
                <a:ea typeface="Calibri"/>
                <a:cs typeface="Calibri"/>
              </a:rPr>
              <a:t> is located in the central part of the Croatian Adriatic coast, at the mouth of the Krka River with the Adriatic Sea. It is the oldest native Croatian city on the Adriatic coast. </a:t>
            </a:r>
            <a:r>
              <a:rPr lang="en" sz="2400" err="1">
                <a:latin typeface="Calibri Light"/>
                <a:ea typeface="Calibri"/>
                <a:cs typeface="Calibri"/>
              </a:rPr>
              <a:t>Šibenik</a:t>
            </a:r>
            <a:r>
              <a:rPr lang="en" sz="2400">
                <a:latin typeface="Calibri Light"/>
                <a:ea typeface="Calibri"/>
                <a:cs typeface="Calibri"/>
              </a:rPr>
              <a:t> is the only city in Croatia and one of the few cities in the world with two monuments registered on the UNESCO list of protected cultural heritage.</a:t>
            </a:r>
            <a:endParaRPr lang="hr-HR" sz="2400">
              <a:latin typeface="Calibri Light"/>
              <a:ea typeface="Calibri"/>
              <a:cs typeface="Calibri"/>
            </a:endParaRPr>
          </a:p>
          <a:p>
            <a:endParaRPr lang="hr-HR"/>
          </a:p>
        </p:txBody>
      </p:sp>
    </p:spTree>
    <p:extLst>
      <p:ext uri="{BB962C8B-B14F-4D97-AF65-F5344CB8AC3E}">
        <p14:creationId xmlns:p14="http://schemas.microsoft.com/office/powerpoint/2010/main" val="42490988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41E00-9CEF-98B6-3F3D-CE4591904FEA}"/>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sz="3200" b="1" i="1">
                <a:ea typeface="Calibri Light"/>
                <a:cs typeface="Calibri Light"/>
              </a:rPr>
              <a:t>St. James's Cathedral</a:t>
            </a:r>
            <a:endParaRPr lang="en-US" sz="3200" b="1" i="1" kern="1200">
              <a:latin typeface="+mj-lt"/>
              <a:ea typeface="Calibri Light"/>
              <a:cs typeface="Calibri Light"/>
            </a:endParaRPr>
          </a:p>
        </p:txBody>
      </p:sp>
      <p:sp>
        <p:nvSpPr>
          <p:cNvPr id="3" name="Content Placeholder 2">
            <a:extLst>
              <a:ext uri="{FF2B5EF4-FFF2-40B4-BE49-F238E27FC236}">
                <a16:creationId xmlns:a16="http://schemas.microsoft.com/office/drawing/2014/main" id="{BA3C1E62-C7C4-74DF-1B8D-FA5992C8D928}"/>
              </a:ext>
            </a:extLst>
          </p:cNvPr>
          <p:cNvSpPr>
            <a:spLocks noGrp="1"/>
          </p:cNvSpPr>
          <p:nvPr>
            <p:ph sz="half" idx="1"/>
          </p:nvPr>
        </p:nvSpPr>
        <p:spPr>
          <a:xfrm>
            <a:off x="533400" y="1885951"/>
            <a:ext cx="4120897" cy="4291012"/>
          </a:xfrm>
        </p:spPr>
        <p:txBody>
          <a:bodyPr vert="horz" lIns="91440" tIns="45720" rIns="91440" bIns="45720" rtlCol="0" anchor="t">
            <a:normAutofit/>
          </a:bodyPr>
          <a:lstStyle/>
          <a:p>
            <a:r>
              <a:rPr lang="en" sz="2400">
                <a:latin typeface="Calibri Light"/>
                <a:ea typeface="Cambria"/>
                <a:cs typeface="Calibri" panose="020F0502020204030204"/>
              </a:rPr>
              <a:t>The Cathedral of St. James in </a:t>
            </a:r>
            <a:r>
              <a:rPr lang="en" sz="2400" err="1">
                <a:latin typeface="Calibri Light"/>
                <a:ea typeface="Cambria"/>
                <a:cs typeface="Calibri" panose="020F0502020204030204"/>
              </a:rPr>
              <a:t>Šibenik</a:t>
            </a:r>
            <a:r>
              <a:rPr lang="en" sz="2400">
                <a:latin typeface="Calibri Light"/>
                <a:ea typeface="Cambria"/>
                <a:cs typeface="Calibri" panose="020F0502020204030204"/>
              </a:rPr>
              <a:t> is one of the most beautiful architectural achievements in Croatia. In 2000, it was included in the UNESCO list of world cultural heritage. It was built over a hundred years, during the 15th and 16th centuries, and is unique in that it was completely built of stone.</a:t>
            </a:r>
            <a:endParaRPr lang="en-US" sz="2400">
              <a:latin typeface="Calibri Light"/>
              <a:ea typeface="Cambria"/>
              <a:cs typeface="Calibri" panose="020F0502020204030204"/>
            </a:endParaRPr>
          </a:p>
        </p:txBody>
      </p:sp>
      <p:pic>
        <p:nvPicPr>
          <p:cNvPr id="5" name="Picture 5" descr="A picture containing building, outdoor, stone, aisle&#10;&#10;Description automatically generated">
            <a:extLst>
              <a:ext uri="{FF2B5EF4-FFF2-40B4-BE49-F238E27FC236}">
                <a16:creationId xmlns:a16="http://schemas.microsoft.com/office/drawing/2014/main" id="{14801B29-ABFC-4E9E-FCAD-4321D0F3B73A}"/>
              </a:ext>
            </a:extLst>
          </p:cNvPr>
          <p:cNvPicPr>
            <a:picLocks noGrp="1" noChangeAspect="1"/>
          </p:cNvPicPr>
          <p:nvPr>
            <p:ph sz="half" idx="2"/>
          </p:nvPr>
        </p:nvPicPr>
        <p:blipFill rotWithShape="1">
          <a:blip r:embed="rId2" cstate="print"/>
          <a:srcRect t="36395" r="1" b="30021"/>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Picture 6">
            <a:extLst>
              <a:ext uri="{FF2B5EF4-FFF2-40B4-BE49-F238E27FC236}">
                <a16:creationId xmlns:a16="http://schemas.microsoft.com/office/drawing/2014/main" id="{F23F434E-ABA7-AAD2-8804-FFCD8B91D138}"/>
              </a:ext>
            </a:extLst>
          </p:cNvPr>
          <p:cNvPicPr>
            <a:picLocks noChangeAspect="1"/>
          </p:cNvPicPr>
          <p:nvPr/>
        </p:nvPicPr>
        <p:blipFill rotWithShape="1">
          <a:blip r:embed="rId3" cstate="print"/>
          <a:srcRect t="1577" b="25739"/>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94909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sky, outdoor, water, stone&#10;&#10;Description automatically generated">
            <a:extLst>
              <a:ext uri="{FF2B5EF4-FFF2-40B4-BE49-F238E27FC236}">
                <a16:creationId xmlns:a16="http://schemas.microsoft.com/office/drawing/2014/main" id="{68042CAE-88D8-18B4-CB5A-9924549ADB14}"/>
              </a:ext>
            </a:extLst>
          </p:cNvPr>
          <p:cNvPicPr>
            <a:picLocks noGrp="1" noChangeAspect="1"/>
          </p:cNvPicPr>
          <p:nvPr>
            <p:ph sz="half" idx="2"/>
          </p:nvPr>
        </p:nvPicPr>
        <p:blipFill rotWithShape="1">
          <a:blip r:embed="rId2" cstate="print"/>
          <a:srcRect t="24202" r="-2" b="-2"/>
          <a:stretch/>
        </p:blipFill>
        <p:spPr>
          <a:xfrm>
            <a:off x="6015107" y="-1"/>
            <a:ext cx="6176895" cy="2937954"/>
          </a:xfrm>
          <a:prstGeom prst="rect">
            <a:avLst/>
          </a:prstGeom>
        </p:spPr>
      </p:pic>
      <p:pic>
        <p:nvPicPr>
          <p:cNvPr id="6" name="Picture 6" descr="Map&#10;&#10;Description automatically generated">
            <a:extLst>
              <a:ext uri="{FF2B5EF4-FFF2-40B4-BE49-F238E27FC236}">
                <a16:creationId xmlns:a16="http://schemas.microsoft.com/office/drawing/2014/main" id="{1E398A3C-D59D-97C4-7CE7-A379A95042B2}"/>
              </a:ext>
            </a:extLst>
          </p:cNvPr>
          <p:cNvPicPr>
            <a:picLocks noChangeAspect="1"/>
          </p:cNvPicPr>
          <p:nvPr/>
        </p:nvPicPr>
        <p:blipFill rotWithShape="1">
          <a:blip r:embed="rId3" cstate="print"/>
          <a:srcRect t="17082" r="1" b="8848"/>
          <a:stretch/>
        </p:blipFill>
        <p:spPr>
          <a:xfrm>
            <a:off x="4203638" y="2937953"/>
            <a:ext cx="7988360" cy="3920047"/>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A62D2A4-44AF-9BBA-06FD-14EBEFAC90E0}"/>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b="1" i="1">
                <a:cs typeface="Calibri Light"/>
              </a:rPr>
              <a:t>St. Nicholas Fortress</a:t>
            </a:r>
            <a:endParaRPr lang="en-US" b="1" i="1" kern="1200">
              <a:latin typeface="+mj-lt"/>
              <a:cs typeface="Calibri Light"/>
            </a:endParaRPr>
          </a:p>
        </p:txBody>
      </p:sp>
      <p:sp>
        <p:nvSpPr>
          <p:cNvPr id="3" name="Content Placeholder 2">
            <a:extLst>
              <a:ext uri="{FF2B5EF4-FFF2-40B4-BE49-F238E27FC236}">
                <a16:creationId xmlns:a16="http://schemas.microsoft.com/office/drawing/2014/main" id="{5C992705-01AD-EE05-C5C0-138678EBF677}"/>
              </a:ext>
            </a:extLst>
          </p:cNvPr>
          <p:cNvSpPr>
            <a:spLocks noGrp="1"/>
          </p:cNvSpPr>
          <p:nvPr>
            <p:ph sz="half" idx="1"/>
          </p:nvPr>
        </p:nvSpPr>
        <p:spPr>
          <a:xfrm>
            <a:off x="495300" y="2022601"/>
            <a:ext cx="4705350" cy="4154361"/>
          </a:xfrm>
        </p:spPr>
        <p:txBody>
          <a:bodyPr vert="horz" lIns="91440" tIns="45720" rIns="91440" bIns="45720" rtlCol="0" anchor="t">
            <a:noAutofit/>
          </a:bodyPr>
          <a:lstStyle/>
          <a:p>
            <a:r>
              <a:rPr lang="en" sz="2000" dirty="0" err="1">
                <a:latin typeface="Calibri Light"/>
                <a:ea typeface="Cambria"/>
                <a:cs typeface="Calibri Light"/>
              </a:rPr>
              <a:t>Šibenik</a:t>
            </a:r>
            <a:r>
              <a:rPr lang="en" sz="2000" dirty="0">
                <a:latin typeface="Calibri Light"/>
                <a:ea typeface="Cambria"/>
                <a:cs typeface="Calibri Light"/>
              </a:rPr>
              <a:t> is a city known for its numerous fortresses.
In 2017, St. Nicholas Fortress was included in UNESCO's list of world cultural heritage.
The fortress was built to protect the city of </a:t>
            </a:r>
            <a:r>
              <a:rPr lang="en" sz="2000" dirty="0" err="1">
                <a:latin typeface="Calibri Light"/>
                <a:ea typeface="Cambria"/>
                <a:cs typeface="Calibri Light"/>
              </a:rPr>
              <a:t>Šibenik</a:t>
            </a:r>
            <a:r>
              <a:rPr lang="en" sz="2000" dirty="0">
                <a:latin typeface="Calibri Light"/>
                <a:ea typeface="Cambria"/>
                <a:cs typeface="Calibri Light"/>
              </a:rPr>
              <a:t> from the sea in the 16th century
</a:t>
            </a:r>
            <a:r>
              <a:rPr lang="en" sz="2000" dirty="0">
                <a:latin typeface="Consolas"/>
                <a:ea typeface="Cambria"/>
              </a:rPr>
              <a:t>
</a:t>
            </a:r>
            <a:r>
              <a:rPr lang="en" sz="2000" dirty="0">
                <a:latin typeface="Calibri Light"/>
                <a:ea typeface="Cambria"/>
                <a:cs typeface="Calibri Light"/>
              </a:rPr>
              <a:t>Apart from it, the Barone, St. Mihovil and St. Ivan fortresses are more famous and used publicly.</a:t>
            </a:r>
            <a:endParaRPr lang="en-US" sz="2000" dirty="0">
              <a:latin typeface="Calibri Light"/>
              <a:ea typeface="Cambria"/>
              <a:cs typeface="Calibri Light"/>
            </a:endParaRPr>
          </a:p>
        </p:txBody>
      </p:sp>
    </p:spTree>
    <p:extLst>
      <p:ext uri="{BB962C8B-B14F-4D97-AF65-F5344CB8AC3E}">
        <p14:creationId xmlns:p14="http://schemas.microsoft.com/office/powerpoint/2010/main" val="920103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6A03D682-705E-BE67-6979-4ED9793E9281}"/>
              </a:ext>
            </a:extLst>
          </p:cNvPr>
          <p:cNvPicPr>
            <a:picLocks noGrp="1" noChangeAspect="1"/>
          </p:cNvPicPr>
          <p:nvPr>
            <p:ph sz="half" idx="2"/>
          </p:nvPr>
        </p:nvPicPr>
        <p:blipFill rotWithShape="1">
          <a:blip r:embed="rId2" cstate="print"/>
          <a:srcRect t="5312" r="1" b="1"/>
          <a:stretch/>
        </p:blipFill>
        <p:spPr>
          <a:xfrm>
            <a:off x="969826" y="-4948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7818B-7BCF-D2F4-7779-33C22B28243C}"/>
              </a:ext>
            </a:extLst>
          </p:cNvPr>
          <p:cNvSpPr>
            <a:spLocks noGrp="1"/>
          </p:cNvSpPr>
          <p:nvPr>
            <p:ph type="title"/>
          </p:nvPr>
        </p:nvSpPr>
        <p:spPr>
          <a:xfrm>
            <a:off x="1147599" y="0"/>
            <a:ext cx="3874686" cy="2147520"/>
          </a:xfrm>
        </p:spPr>
        <p:txBody>
          <a:bodyPr vert="horz" lIns="91440" tIns="45720" rIns="91440" bIns="45720" rtlCol="0" anchor="ctr">
            <a:normAutofit/>
          </a:bodyPr>
          <a:lstStyle/>
          <a:p>
            <a:r>
              <a:rPr lang="en-US" b="1" err="1">
                <a:solidFill>
                  <a:schemeClr val="bg1"/>
                </a:solidFill>
                <a:cs typeface="Calibri Light"/>
              </a:rPr>
              <a:t>Šibenik</a:t>
            </a:r>
            <a:r>
              <a:rPr lang="en-US" b="1">
                <a:solidFill>
                  <a:schemeClr val="bg1"/>
                </a:solidFill>
                <a:cs typeface="Calibri Light"/>
              </a:rPr>
              <a:t>, the first in the world...</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BEBCB2-5288-CF63-212F-BE9D0DDF0928}"/>
              </a:ext>
            </a:extLst>
          </p:cNvPr>
          <p:cNvSpPr>
            <a:spLocks noGrp="1"/>
          </p:cNvSpPr>
          <p:nvPr>
            <p:ph sz="half" idx="1"/>
          </p:nvPr>
        </p:nvSpPr>
        <p:spPr>
          <a:xfrm>
            <a:off x="1166649" y="2228850"/>
            <a:ext cx="3874685" cy="4337489"/>
          </a:xfrm>
        </p:spPr>
        <p:txBody>
          <a:bodyPr vert="horz" lIns="91440" tIns="45720" rIns="91440" bIns="45720" rtlCol="0" anchor="ctr">
            <a:noAutofit/>
          </a:bodyPr>
          <a:lstStyle/>
          <a:p>
            <a:r>
              <a:rPr lang="en-US" sz="2000">
                <a:solidFill>
                  <a:schemeClr val="bg1"/>
                </a:solidFill>
                <a:latin typeface="Cambria"/>
                <a:ea typeface="Cambria"/>
              </a:rPr>
              <a:t>The interesting thing that connects us to the city of </a:t>
            </a:r>
            <a:r>
              <a:rPr lang="en-US" sz="2000" err="1">
                <a:solidFill>
                  <a:schemeClr val="bg1"/>
                </a:solidFill>
                <a:latin typeface="Cambria"/>
                <a:ea typeface="Cambria"/>
              </a:rPr>
              <a:t>Šibenik</a:t>
            </a:r>
            <a:r>
              <a:rPr lang="en-US" sz="2000">
                <a:solidFill>
                  <a:schemeClr val="bg1"/>
                </a:solidFill>
                <a:latin typeface="Cambria"/>
                <a:ea typeface="Cambria"/>
              </a:rPr>
              <a:t> is that it was the first city in the world that got public lightning on alternating electricity.</a:t>
            </a:r>
            <a:endParaRPr lang="sr-Latn-RS">
              <a:solidFill>
                <a:schemeClr val="bg1"/>
              </a:solidFill>
              <a:latin typeface="Calibri"/>
              <a:ea typeface="Cambria"/>
              <a:cs typeface="Calibri"/>
            </a:endParaRPr>
          </a:p>
          <a:p>
            <a:r>
              <a:rPr lang="en-US" sz="2000">
                <a:solidFill>
                  <a:schemeClr val="bg1"/>
                </a:solidFill>
                <a:latin typeface="Cambria"/>
                <a:ea typeface="Cambria"/>
              </a:rPr>
              <a:t>The </a:t>
            </a:r>
            <a:r>
              <a:rPr lang="en-US" sz="2000" err="1">
                <a:solidFill>
                  <a:schemeClr val="bg1"/>
                </a:solidFill>
                <a:latin typeface="Cambria"/>
                <a:ea typeface="Cambria"/>
              </a:rPr>
              <a:t>Jaruga</a:t>
            </a:r>
            <a:r>
              <a:rPr lang="en-US" sz="2000">
                <a:solidFill>
                  <a:schemeClr val="bg1"/>
                </a:solidFill>
                <a:latin typeface="Cambria"/>
                <a:ea typeface="Cambria"/>
              </a:rPr>
              <a:t> hydroelectric plant on the Krka river was put into operation two days later than the hydroelectric plant at Niagara Falls in the USA. The residents of </a:t>
            </a:r>
            <a:r>
              <a:rPr lang="en-US" sz="2000" err="1">
                <a:solidFill>
                  <a:schemeClr val="bg1"/>
                </a:solidFill>
                <a:latin typeface="Cambria"/>
                <a:ea typeface="Cambria"/>
              </a:rPr>
              <a:t>Šibenik</a:t>
            </a:r>
            <a:r>
              <a:rPr lang="en-US" sz="2000">
                <a:solidFill>
                  <a:schemeClr val="bg1"/>
                </a:solidFill>
                <a:latin typeface="Cambria"/>
                <a:ea typeface="Cambria"/>
              </a:rPr>
              <a:t> got the electricity the same day, and the residents of Buffalo only a year later, that is in 1896.</a:t>
            </a:r>
          </a:p>
        </p:txBody>
      </p:sp>
    </p:spTree>
    <p:extLst>
      <p:ext uri="{BB962C8B-B14F-4D97-AF65-F5344CB8AC3E}">
        <p14:creationId xmlns:p14="http://schemas.microsoft.com/office/powerpoint/2010/main" val="370441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66378-53F9-1B22-2165-A65B3DF4AD83}"/>
              </a:ext>
            </a:extLst>
          </p:cNvPr>
          <p:cNvSpPr>
            <a:spLocks noGrp="1"/>
          </p:cNvSpPr>
          <p:nvPr>
            <p:ph type="title"/>
          </p:nvPr>
        </p:nvSpPr>
        <p:spPr>
          <a:xfrm>
            <a:off x="612648" y="1078992"/>
            <a:ext cx="6272784" cy="1545336"/>
          </a:xfrm>
        </p:spPr>
        <p:txBody>
          <a:bodyPr vert="horz" lIns="91440" tIns="45720" rIns="91440" bIns="45720" rtlCol="0" anchor="b">
            <a:normAutofit/>
          </a:bodyPr>
          <a:lstStyle/>
          <a:p>
            <a:r>
              <a:rPr lang="en-US" sz="5200" b="1" i="1">
                <a:cs typeface="Calibri Light"/>
              </a:rPr>
              <a:t>National park Krka</a:t>
            </a:r>
            <a:endParaRPr lang="en-US" sz="5200" b="1" i="1" kern="1200">
              <a:latin typeface="+mj-lt"/>
              <a:cs typeface="Calibri Light"/>
            </a:endParaRPr>
          </a:p>
        </p:txBody>
      </p:sp>
      <p:sp>
        <p:nvSpPr>
          <p:cNvPr id="14" name="Rectangle 13">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a:extLst>
              <a:ext uri="{FF2B5EF4-FFF2-40B4-BE49-F238E27FC236}">
                <a16:creationId xmlns:a16="http://schemas.microsoft.com/office/drawing/2014/main" id="{F4893BE6-EC5C-9DA0-EB49-A20EE78E9223}"/>
              </a:ext>
            </a:extLst>
          </p:cNvPr>
          <p:cNvPicPr>
            <a:picLocks noChangeAspect="1"/>
          </p:cNvPicPr>
          <p:nvPr/>
        </p:nvPicPr>
        <p:blipFill rotWithShape="1">
          <a:blip r:embed="rId2" cstate="print"/>
          <a:srcRect t="16892" b="8657"/>
          <a:stretch/>
        </p:blipFill>
        <p:spPr>
          <a:xfrm>
            <a:off x="7684008" y="1"/>
            <a:ext cx="4507992" cy="2240280"/>
          </a:xfrm>
          <a:prstGeom prst="rect">
            <a:avLst/>
          </a:prstGeom>
        </p:spPr>
      </p:pic>
      <p:sp>
        <p:nvSpPr>
          <p:cNvPr id="16" name="Rectangle 15">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0DCFBE7-67D8-675B-0FBF-904A6A43CC83}"/>
              </a:ext>
            </a:extLst>
          </p:cNvPr>
          <p:cNvSpPr>
            <a:spLocks noGrp="1"/>
          </p:cNvSpPr>
          <p:nvPr>
            <p:ph sz="half" idx="1"/>
          </p:nvPr>
        </p:nvSpPr>
        <p:spPr>
          <a:xfrm>
            <a:off x="612648" y="3355848"/>
            <a:ext cx="6272784" cy="2825496"/>
          </a:xfrm>
        </p:spPr>
        <p:txBody>
          <a:bodyPr vert="horz" lIns="91440" tIns="45720" rIns="91440" bIns="45720" rtlCol="0" anchor="t">
            <a:normAutofit/>
          </a:bodyPr>
          <a:lstStyle/>
          <a:p>
            <a:r>
              <a:rPr lang="en-US" sz="2400">
                <a:latin typeface="Cambria"/>
                <a:ea typeface="Cambria"/>
              </a:rPr>
              <a:t>When we talk about the mouth of the Krka River, it is necessary to mention one of the most beautiful national parks, National park Krka. It was founded in 1985 and consists of seven beautiful waterfalls.</a:t>
            </a:r>
          </a:p>
        </p:txBody>
      </p:sp>
      <p:pic>
        <p:nvPicPr>
          <p:cNvPr id="7" name="Picture 7" descr="A picture containing outdoor, rock, plant, hillside&#10;&#10;Description automatically generated">
            <a:extLst>
              <a:ext uri="{FF2B5EF4-FFF2-40B4-BE49-F238E27FC236}">
                <a16:creationId xmlns:a16="http://schemas.microsoft.com/office/drawing/2014/main" id="{6376C9B3-9A84-8A49-C31B-2A3D103D67A3}"/>
              </a:ext>
            </a:extLst>
          </p:cNvPr>
          <p:cNvPicPr>
            <a:picLocks noChangeAspect="1"/>
          </p:cNvPicPr>
          <p:nvPr/>
        </p:nvPicPr>
        <p:blipFill rotWithShape="1">
          <a:blip r:embed="rId3" cstate="print"/>
          <a:srcRect t="1775" b="15399"/>
          <a:stretch/>
        </p:blipFill>
        <p:spPr>
          <a:xfrm>
            <a:off x="7684008" y="2308860"/>
            <a:ext cx="4507992" cy="2240280"/>
          </a:xfrm>
          <a:prstGeom prst="rect">
            <a:avLst/>
          </a:prstGeom>
        </p:spPr>
      </p:pic>
      <p:pic>
        <p:nvPicPr>
          <p:cNvPr id="5" name="Picture 5" descr="A picture containing tree, outdoor, nature, sky&#10;&#10;Description automatically generated">
            <a:extLst>
              <a:ext uri="{FF2B5EF4-FFF2-40B4-BE49-F238E27FC236}">
                <a16:creationId xmlns:a16="http://schemas.microsoft.com/office/drawing/2014/main" id="{DD614C91-6217-CE14-9689-AB8559FF7669}"/>
              </a:ext>
            </a:extLst>
          </p:cNvPr>
          <p:cNvPicPr>
            <a:picLocks noGrp="1" noChangeAspect="1"/>
          </p:cNvPicPr>
          <p:nvPr>
            <p:ph sz="half" idx="2"/>
          </p:nvPr>
        </p:nvPicPr>
        <p:blipFill rotWithShape="1">
          <a:blip r:embed="rId4" cstate="print"/>
          <a:srcRect t="20382" b="7595"/>
          <a:stretch/>
        </p:blipFill>
        <p:spPr>
          <a:xfrm>
            <a:off x="7684008" y="4617720"/>
            <a:ext cx="4507992" cy="2240280"/>
          </a:xfrm>
          <a:prstGeom prst="rect">
            <a:avLst/>
          </a:prstGeom>
        </p:spPr>
      </p:pic>
    </p:spTree>
    <p:extLst>
      <p:ext uri="{BB962C8B-B14F-4D97-AF65-F5344CB8AC3E}">
        <p14:creationId xmlns:p14="http://schemas.microsoft.com/office/powerpoint/2010/main" val="4615257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45336"/>
          </a:xfrm>
        </p:spPr>
        <p:txBody>
          <a:bodyPr vert="horz" lIns="91440" tIns="45720" rIns="91440" bIns="45720" rtlCol="0" anchor="b">
            <a:normAutofit/>
          </a:bodyPr>
          <a:lstStyle/>
          <a:p>
            <a:r>
              <a:rPr lang="en-US" sz="5200" b="1" i="1" kern="1200">
                <a:solidFill>
                  <a:schemeClr val="tx1"/>
                </a:solidFill>
                <a:latin typeface="+mj-lt"/>
                <a:ea typeface="+mj-ea"/>
                <a:cs typeface="+mj-cs"/>
              </a:rPr>
              <a:t>Kornati</a:t>
            </a:r>
          </a:p>
        </p:txBody>
      </p:sp>
      <p:sp>
        <p:nvSpPr>
          <p:cNvPr id="27" name="Rectangle 26">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Slika 7" descr="Slika na kojoj se prikazuje voda, na otvorenom, priroda, greben&#10;&#10;Opis je automatski generiran">
            <a:extLst>
              <a:ext uri="{FF2B5EF4-FFF2-40B4-BE49-F238E27FC236}">
                <a16:creationId xmlns:a16="http://schemas.microsoft.com/office/drawing/2014/main" id="{297E7C27-A504-CFD5-9B33-442364B70CFD}"/>
              </a:ext>
            </a:extLst>
          </p:cNvPr>
          <p:cNvPicPr>
            <a:picLocks noChangeAspect="1"/>
          </p:cNvPicPr>
          <p:nvPr/>
        </p:nvPicPr>
        <p:blipFill rotWithShape="1">
          <a:blip r:embed="rId2"/>
          <a:srcRect t="13460" b="20280"/>
          <a:stretch/>
        </p:blipFill>
        <p:spPr>
          <a:xfrm>
            <a:off x="7684008" y="1"/>
            <a:ext cx="4507992" cy="2240280"/>
          </a:xfrm>
          <a:prstGeom prst="rect">
            <a:avLst/>
          </a:prstGeom>
        </p:spPr>
      </p:pic>
      <p:sp>
        <p:nvSpPr>
          <p:cNvPr id="29" name="Rectangle 28">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612648" y="3355848"/>
            <a:ext cx="6272784" cy="2825496"/>
          </a:xfrm>
        </p:spPr>
        <p:txBody>
          <a:bodyPr vert="horz" lIns="91440" tIns="45720" rIns="91440" bIns="45720" rtlCol="0" anchor="t">
            <a:normAutofit fontScale="92500" lnSpcReduction="10000"/>
          </a:bodyPr>
          <a:lstStyle/>
          <a:p>
            <a:r>
              <a:rPr lang="en-US">
                <a:latin typeface="Cambria"/>
                <a:ea typeface="Cambria"/>
                <a:cs typeface="Calibri"/>
              </a:rPr>
              <a:t>The second national park in the </a:t>
            </a:r>
            <a:r>
              <a:rPr lang="en-US" err="1">
                <a:latin typeface="Cambria"/>
                <a:ea typeface="Cambria"/>
                <a:cs typeface="Calibri"/>
              </a:rPr>
              <a:t>Šibenik</a:t>
            </a:r>
            <a:r>
              <a:rPr lang="en-US">
                <a:latin typeface="Cambria"/>
                <a:ea typeface="Cambria"/>
                <a:cs typeface="Calibri"/>
              </a:rPr>
              <a:t> county</a:t>
            </a:r>
          </a:p>
          <a:p>
            <a:r>
              <a:rPr lang="en-US">
                <a:latin typeface="Cambria"/>
                <a:ea typeface="Cambria"/>
                <a:cs typeface="Calibri"/>
              </a:rPr>
              <a:t>It was proclaimed national park in 1980 and it is </a:t>
            </a:r>
            <a:r>
              <a:rPr lang="en-US" err="1">
                <a:latin typeface="Cambria"/>
                <a:ea typeface="Cambria"/>
                <a:cs typeface="Calibri"/>
              </a:rPr>
              <a:t>proctected</a:t>
            </a:r>
            <a:r>
              <a:rPr lang="en-US">
                <a:latin typeface="Cambria"/>
                <a:ea typeface="Cambria"/>
                <a:cs typeface="Calibri"/>
              </a:rPr>
              <a:t> since then</a:t>
            </a:r>
          </a:p>
          <a:p>
            <a:r>
              <a:rPr lang="en-US">
                <a:latin typeface="Cambria"/>
                <a:ea typeface="Cambria"/>
                <a:cs typeface="Calibri"/>
              </a:rPr>
              <a:t>It consists of 89 islands, islets and rocks</a:t>
            </a:r>
          </a:p>
          <a:p>
            <a:r>
              <a:rPr lang="en-US">
                <a:latin typeface="Cambria"/>
                <a:ea typeface="Cambria"/>
                <a:cs typeface="Calibri"/>
              </a:rPr>
              <a:t>Out of the total area of 220 square km, land makes only 1/4 of the entire park</a:t>
            </a:r>
          </a:p>
          <a:p>
            <a:pPr marL="0"/>
            <a:endParaRPr lang="en-US">
              <a:latin typeface="Cambria"/>
              <a:ea typeface="Cambria"/>
              <a:cs typeface="Calibri"/>
            </a:endParaRPr>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endParaRPr lang="en-US" sz="2200"/>
          </a:p>
          <a:p>
            <a:pPr marL="0"/>
            <a:endParaRPr lang="en-US" sz="2200"/>
          </a:p>
          <a:p>
            <a:endParaRPr lang="en-US" sz="2200"/>
          </a:p>
          <a:p>
            <a:endParaRPr lang="en-US" sz="2200"/>
          </a:p>
        </p:txBody>
      </p:sp>
      <p:pic>
        <p:nvPicPr>
          <p:cNvPr id="6" name="Slika 6" descr="Slika na kojoj se prikazuje voda, nebo, na otvorenom, čamac&#10;&#10;Opis je automatski generiran">
            <a:extLst>
              <a:ext uri="{FF2B5EF4-FFF2-40B4-BE49-F238E27FC236}">
                <a16:creationId xmlns:a16="http://schemas.microsoft.com/office/drawing/2014/main" id="{F3268E0B-24D8-6635-96EA-AA62A0B14EDB}"/>
              </a:ext>
            </a:extLst>
          </p:cNvPr>
          <p:cNvPicPr>
            <a:picLocks noChangeAspect="1"/>
          </p:cNvPicPr>
          <p:nvPr/>
        </p:nvPicPr>
        <p:blipFill rotWithShape="1">
          <a:blip r:embed="rId3"/>
          <a:srcRect t="23476" b="8911"/>
          <a:stretch/>
        </p:blipFill>
        <p:spPr>
          <a:xfrm>
            <a:off x="7684008" y="2308860"/>
            <a:ext cx="4507992" cy="2240280"/>
          </a:xfrm>
          <a:prstGeom prst="rect">
            <a:avLst/>
          </a:prstGeom>
        </p:spPr>
      </p:pic>
      <p:pic>
        <p:nvPicPr>
          <p:cNvPr id="5" name="Slika 5" descr="Slika na kojoj se prikazuje voda, priroda, greben, plavo&#10;&#10;Opis je automatski generiran">
            <a:extLst>
              <a:ext uri="{FF2B5EF4-FFF2-40B4-BE49-F238E27FC236}">
                <a16:creationId xmlns:a16="http://schemas.microsoft.com/office/drawing/2014/main" id="{97018762-ECE2-CF2C-92CD-9A807A1D1468}"/>
              </a:ext>
            </a:extLst>
          </p:cNvPr>
          <p:cNvPicPr>
            <a:picLocks noGrp="1" noChangeAspect="1"/>
          </p:cNvPicPr>
          <p:nvPr>
            <p:ph sz="half" idx="2"/>
          </p:nvPr>
        </p:nvPicPr>
        <p:blipFill rotWithShape="1">
          <a:blip r:embed="rId4"/>
          <a:srcRect t="20197" b="5073"/>
          <a:stretch/>
        </p:blipFill>
        <p:spPr>
          <a:xfrm>
            <a:off x="7684008" y="4617720"/>
            <a:ext cx="4507992" cy="2240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5F30-A139-AF9A-F73C-2A480803C03D}"/>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b="1" i="1" err="1"/>
              <a:t>Šibenik's</a:t>
            </a:r>
            <a:r>
              <a:rPr lang="en-US" b="1" i="1"/>
              <a:t> </a:t>
            </a:r>
            <a:r>
              <a:rPr lang="en-US" b="1" i="1" err="1"/>
              <a:t>botun</a:t>
            </a:r>
            <a:endParaRPr lang="en-US" b="1" i="1" kern="1200" err="1">
              <a:latin typeface="+mj-lt"/>
              <a:cs typeface="Calibri Light"/>
            </a:endParaRPr>
          </a:p>
        </p:txBody>
      </p:sp>
      <p:sp>
        <p:nvSpPr>
          <p:cNvPr id="3" name="Content Placeholder 2">
            <a:extLst>
              <a:ext uri="{FF2B5EF4-FFF2-40B4-BE49-F238E27FC236}">
                <a16:creationId xmlns:a16="http://schemas.microsoft.com/office/drawing/2014/main" id="{6332AB60-2890-E0AA-EBA4-5D16B22159F9}"/>
              </a:ext>
            </a:extLst>
          </p:cNvPr>
          <p:cNvSpPr>
            <a:spLocks noGrp="1"/>
          </p:cNvSpPr>
          <p:nvPr>
            <p:ph sz="half" idx="1"/>
          </p:nvPr>
        </p:nvSpPr>
        <p:spPr>
          <a:xfrm>
            <a:off x="805543" y="2871982"/>
            <a:ext cx="4558309" cy="3181684"/>
          </a:xfrm>
        </p:spPr>
        <p:txBody>
          <a:bodyPr vert="horz" lIns="91440" tIns="45720" rIns="91440" bIns="45720" rtlCol="0" anchor="t">
            <a:noAutofit/>
          </a:bodyPr>
          <a:lstStyle/>
          <a:p>
            <a:r>
              <a:rPr lang="hr-HR" sz="2400" err="1">
                <a:latin typeface="Cambria"/>
                <a:ea typeface="Cambria"/>
              </a:rPr>
              <a:t>Souvenir</a:t>
            </a:r>
            <a:r>
              <a:rPr lang="hr-HR" sz="2400">
                <a:latin typeface="Cambria"/>
                <a:ea typeface="Cambria"/>
              </a:rPr>
              <a:t> </a:t>
            </a:r>
            <a:r>
              <a:rPr lang="hr-HR" sz="2400" err="1">
                <a:latin typeface="Cambria"/>
                <a:ea typeface="Cambria"/>
              </a:rPr>
              <a:t>that</a:t>
            </a:r>
            <a:r>
              <a:rPr lang="hr-HR" sz="2400">
                <a:latin typeface="Cambria"/>
                <a:ea typeface="Cambria"/>
              </a:rPr>
              <a:t> </a:t>
            </a:r>
            <a:r>
              <a:rPr lang="hr-HR" sz="2400" err="1">
                <a:latin typeface="Cambria"/>
                <a:ea typeface="Cambria"/>
              </a:rPr>
              <a:t>connects</a:t>
            </a:r>
            <a:r>
              <a:rPr lang="hr-HR" sz="2400">
                <a:latin typeface="Cambria"/>
                <a:ea typeface="Cambria"/>
              </a:rPr>
              <a:t> </a:t>
            </a:r>
            <a:r>
              <a:rPr lang="hr-HR" sz="2400" err="1">
                <a:latin typeface="Cambria"/>
                <a:ea typeface="Cambria"/>
              </a:rPr>
              <a:t>you</a:t>
            </a:r>
            <a:r>
              <a:rPr lang="hr-HR" sz="2400">
                <a:latin typeface="Cambria"/>
                <a:ea typeface="Cambria"/>
              </a:rPr>
              <a:t> to </a:t>
            </a:r>
            <a:r>
              <a:rPr lang="hr-HR" sz="2400" err="1">
                <a:latin typeface="Cambria"/>
                <a:ea typeface="Cambria"/>
              </a:rPr>
              <a:t>the</a:t>
            </a:r>
            <a:r>
              <a:rPr lang="hr-HR" sz="2400">
                <a:latin typeface="Cambria"/>
                <a:ea typeface="Cambria"/>
              </a:rPr>
              <a:t> </a:t>
            </a:r>
            <a:r>
              <a:rPr lang="hr-HR" sz="2400" err="1">
                <a:latin typeface="Cambria"/>
                <a:ea typeface="Cambria"/>
              </a:rPr>
              <a:t>city</a:t>
            </a:r>
            <a:r>
              <a:rPr lang="hr-HR" sz="2400">
                <a:latin typeface="Cambria"/>
                <a:ea typeface="Cambria"/>
              </a:rPr>
              <a:t> </a:t>
            </a:r>
            <a:r>
              <a:rPr lang="hr-HR" sz="2400" err="1">
                <a:latin typeface="Cambria"/>
                <a:ea typeface="Cambria"/>
              </a:rPr>
              <a:t>of</a:t>
            </a:r>
            <a:r>
              <a:rPr lang="hr-HR" sz="2400">
                <a:latin typeface="Cambria"/>
                <a:ea typeface="Cambria"/>
              </a:rPr>
              <a:t> Šibenik </a:t>
            </a:r>
            <a:r>
              <a:rPr lang="hr-HR" sz="2400" err="1">
                <a:latin typeface="Cambria"/>
                <a:ea typeface="Cambria"/>
              </a:rPr>
              <a:t>is</a:t>
            </a:r>
            <a:r>
              <a:rPr lang="hr-HR" sz="2400">
                <a:latin typeface="Cambria"/>
                <a:ea typeface="Cambria"/>
              </a:rPr>
              <a:t> </a:t>
            </a:r>
            <a:r>
              <a:rPr lang="hr-HR" sz="2400" err="1">
                <a:latin typeface="Cambria"/>
                <a:ea typeface="Cambria"/>
              </a:rPr>
              <a:t>Šibenik's</a:t>
            </a:r>
            <a:r>
              <a:rPr lang="hr-HR" sz="2400">
                <a:latin typeface="Cambria"/>
                <a:ea typeface="Cambria"/>
              </a:rPr>
              <a:t>  botun</a:t>
            </a:r>
            <a:endParaRPr lang="en-US" sz="2400">
              <a:latin typeface="Cambria"/>
              <a:ea typeface="Cambria"/>
            </a:endParaRPr>
          </a:p>
          <a:p>
            <a:r>
              <a:rPr lang="en-US" sz="2400">
                <a:latin typeface="Cambria"/>
                <a:ea typeface="Cambria"/>
                <a:cs typeface="Calibri"/>
              </a:rPr>
              <a:t>In the past, it was the main detail on men's traditional costumes and today is part of the most authentic jewelry</a:t>
            </a:r>
          </a:p>
        </p:txBody>
      </p:sp>
      <p:sp>
        <p:nvSpPr>
          <p:cNvPr id="12" name="Oval 11">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Shape&#10;&#10;Description automatically generated">
            <a:extLst>
              <a:ext uri="{FF2B5EF4-FFF2-40B4-BE49-F238E27FC236}">
                <a16:creationId xmlns:a16="http://schemas.microsoft.com/office/drawing/2014/main" id="{4D5F7C59-9D50-E778-691B-45DE67497F9A}"/>
              </a:ext>
            </a:extLst>
          </p:cNvPr>
          <p:cNvPicPr>
            <a:picLocks noChangeAspect="1"/>
          </p:cNvPicPr>
          <p:nvPr/>
        </p:nvPicPr>
        <p:blipFill rotWithShape="1">
          <a:blip r:embed="rId2" cstate="print"/>
          <a:srcRect r="-4" b="-4"/>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5">
            <a:extLst>
              <a:ext uri="{FF2B5EF4-FFF2-40B4-BE49-F238E27FC236}">
                <a16:creationId xmlns:a16="http://schemas.microsoft.com/office/drawing/2014/main" id="{8CE09631-2A36-71DB-6E76-2D8ADC3322D1}"/>
              </a:ext>
            </a:extLst>
          </p:cNvPr>
          <p:cNvPicPr>
            <a:picLocks noGrp="1" noChangeAspect="1"/>
          </p:cNvPicPr>
          <p:nvPr>
            <p:ph sz="half" idx="2"/>
          </p:nvPr>
        </p:nvPicPr>
        <p:blipFill rotWithShape="1">
          <a:blip r:embed="rId3" cstate="print"/>
          <a:srcRect t="13580" r="2" b="2"/>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6" name="Freeform: Shape 15">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accessory, ring&#10;&#10;Description automatically generated">
            <a:extLst>
              <a:ext uri="{FF2B5EF4-FFF2-40B4-BE49-F238E27FC236}">
                <a16:creationId xmlns:a16="http://schemas.microsoft.com/office/drawing/2014/main" id="{1A3BCEE6-FE7B-44A4-85C4-2E3FF43F89BB}"/>
              </a:ext>
            </a:extLst>
          </p:cNvPr>
          <p:cNvPicPr>
            <a:picLocks noChangeAspect="1"/>
          </p:cNvPicPr>
          <p:nvPr/>
        </p:nvPicPr>
        <p:blipFill rotWithShape="1">
          <a:blip r:embed="rId4" cstate="print"/>
          <a:srcRect l="10992" r="528" b="-4"/>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31319439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water, red, orange, pool&#10;&#10;Description automatically generated">
            <a:extLst>
              <a:ext uri="{FF2B5EF4-FFF2-40B4-BE49-F238E27FC236}">
                <a16:creationId xmlns:a16="http://schemas.microsoft.com/office/drawing/2014/main" id="{3A25FADD-6755-6675-7D06-075CDB8FF7B0}"/>
              </a:ext>
            </a:extLst>
          </p:cNvPr>
          <p:cNvPicPr>
            <a:picLocks noGrp="1" noChangeAspect="1"/>
          </p:cNvPicPr>
          <p:nvPr>
            <p:ph sz="half" idx="2"/>
          </p:nvPr>
        </p:nvPicPr>
        <p:blipFill rotWithShape="1">
          <a:blip r:embed="rId2" cstate="print"/>
          <a:srcRect t="7388" b="13941"/>
          <a:stretch/>
        </p:blipFill>
        <p:spPr>
          <a:xfrm>
            <a:off x="-75260" y="-395101"/>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D022E77-A83F-06F1-4F65-BF5C00D3F2CF}"/>
              </a:ext>
            </a:extLst>
          </p:cNvPr>
          <p:cNvSpPr>
            <a:spLocks noGrp="1"/>
          </p:cNvSpPr>
          <p:nvPr>
            <p:ph type="title"/>
          </p:nvPr>
        </p:nvSpPr>
        <p:spPr>
          <a:xfrm>
            <a:off x="709448" y="1913950"/>
            <a:ext cx="3931323" cy="928829"/>
          </a:xfrm>
        </p:spPr>
        <p:txBody>
          <a:bodyPr vert="horz" lIns="91440" tIns="45720" rIns="91440" bIns="45720" rtlCol="0" anchor="ctr">
            <a:normAutofit/>
          </a:bodyPr>
          <a:lstStyle/>
          <a:p>
            <a:pPr algn="ctr"/>
            <a:r>
              <a:rPr lang="en-US" sz="3600" b="1" i="1" err="1"/>
              <a:t>Šibenik</a:t>
            </a:r>
            <a:r>
              <a:rPr lang="en-US" sz="3600" b="1" i="1"/>
              <a:t> cap</a:t>
            </a:r>
            <a:endParaRPr lang="en-US" sz="3600" b="1" i="1">
              <a:cs typeface="Calibri Light"/>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484C1C5-E4EB-D5D3-FB53-7A65C50A0584}"/>
              </a:ext>
            </a:extLst>
          </p:cNvPr>
          <p:cNvSpPr>
            <a:spLocks noGrp="1"/>
          </p:cNvSpPr>
          <p:nvPr>
            <p:ph sz="half" idx="1"/>
          </p:nvPr>
        </p:nvSpPr>
        <p:spPr>
          <a:xfrm>
            <a:off x="346775" y="3426981"/>
            <a:ext cx="4461318" cy="2760950"/>
          </a:xfrm>
        </p:spPr>
        <p:txBody>
          <a:bodyPr vert="horz" lIns="91440" tIns="45720" rIns="91440" bIns="45720" rtlCol="0" anchor="ctr">
            <a:noAutofit/>
          </a:bodyPr>
          <a:lstStyle/>
          <a:p>
            <a:r>
              <a:rPr lang="en" sz="2400">
                <a:latin typeface="Cambria"/>
                <a:ea typeface="Cambria"/>
              </a:rPr>
              <a:t>The </a:t>
            </a:r>
            <a:r>
              <a:rPr lang="en" sz="2400" err="1">
                <a:latin typeface="Cambria"/>
                <a:ea typeface="Cambria"/>
              </a:rPr>
              <a:t>Šibenik</a:t>
            </a:r>
            <a:r>
              <a:rPr lang="en" sz="2400">
                <a:latin typeface="Cambria"/>
                <a:ea typeface="Cambria"/>
              </a:rPr>
              <a:t> cap is famous Croatian version of the red cap. Today it is usually orange with two rows of black embroidery.
Today, it is the part of the </a:t>
            </a:r>
            <a:r>
              <a:rPr lang="en" sz="2400" err="1">
                <a:latin typeface="Cambria"/>
                <a:ea typeface="Cambria"/>
              </a:rPr>
              <a:t>Šibenik</a:t>
            </a:r>
            <a:r>
              <a:rPr lang="en" sz="2400">
                <a:latin typeface="Cambria"/>
                <a:ea typeface="Cambria"/>
              </a:rPr>
              <a:t> traditional folk costume.</a:t>
            </a:r>
            <a:endParaRPr lang="en-US" sz="2400">
              <a:latin typeface="Cambria"/>
              <a:ea typeface="Cambria"/>
            </a:endParaRPr>
          </a:p>
        </p:txBody>
      </p:sp>
    </p:spTree>
    <p:extLst>
      <p:ext uri="{BB962C8B-B14F-4D97-AF65-F5344CB8AC3E}">
        <p14:creationId xmlns:p14="http://schemas.microsoft.com/office/powerpoint/2010/main" val="3297915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Široki zaslon</PresentationFormat>
  <Slides>14</Slides>
  <Notes>0</Notes>
  <HiddenSlides>0</HiddenSlides>
  <ScaleCrop>false</ScaleCrop>
  <HeadingPairs>
    <vt:vector size="4" baseType="variant">
      <vt:variant>
        <vt:lpstr>Tema</vt:lpstr>
      </vt:variant>
      <vt:variant>
        <vt:i4>1</vt:i4>
      </vt:variant>
      <vt:variant>
        <vt:lpstr>Naslovi slajdova</vt:lpstr>
      </vt:variant>
      <vt:variant>
        <vt:i4>14</vt:i4>
      </vt:variant>
    </vt:vector>
  </HeadingPairs>
  <TitlesOfParts>
    <vt:vector size="15" baseType="lpstr">
      <vt:lpstr>office theme</vt:lpstr>
      <vt:lpstr>Šibenik</vt:lpstr>
      <vt:lpstr>ABOUT ŠIBENIK</vt:lpstr>
      <vt:lpstr>St. James's Cathedral</vt:lpstr>
      <vt:lpstr>St. Nicholas Fortress</vt:lpstr>
      <vt:lpstr>Šibenik, the first in the world...</vt:lpstr>
      <vt:lpstr>National park Krka</vt:lpstr>
      <vt:lpstr>Kornati</vt:lpstr>
      <vt:lpstr>Šibenik's botun</vt:lpstr>
      <vt:lpstr>Šibenik cap</vt:lpstr>
      <vt:lpstr>Sponges and corals</vt:lpstr>
      <vt:lpstr>Sponges and corals</vt:lpstr>
      <vt:lpstr>Dražen Petrović</vt:lpstr>
      <vt:lpstr>Faust Vrančić</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2022-10-28T13:54:57Z</dcterms:created>
  <dcterms:modified xsi:type="dcterms:W3CDTF">2022-11-10T23:05:41Z</dcterms:modified>
</cp:coreProperties>
</file>