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23950"/>
            <a:ext cx="1857375" cy="276225"/>
          </a:xfrm>
          <a:custGeom>
            <a:avLst/>
            <a:gdLst/>
            <a:ahLst/>
            <a:cxnLst/>
            <a:rect l="l" t="t" r="r" b="b"/>
            <a:pathLst>
              <a:path w="1857375" h="276225">
                <a:moveTo>
                  <a:pt x="1609344" y="0"/>
                </a:moveTo>
                <a:lnTo>
                  <a:pt x="1371219" y="237362"/>
                </a:lnTo>
                <a:lnTo>
                  <a:pt x="1133017" y="0"/>
                </a:lnTo>
                <a:lnTo>
                  <a:pt x="894588" y="237362"/>
                </a:lnTo>
                <a:lnTo>
                  <a:pt x="656399" y="0"/>
                </a:lnTo>
                <a:lnTo>
                  <a:pt x="418211" y="237362"/>
                </a:lnTo>
                <a:lnTo>
                  <a:pt x="180022" y="0"/>
                </a:lnTo>
                <a:lnTo>
                  <a:pt x="0" y="179450"/>
                </a:lnTo>
                <a:lnTo>
                  <a:pt x="0" y="218059"/>
                </a:lnTo>
                <a:lnTo>
                  <a:pt x="180022" y="38862"/>
                </a:lnTo>
                <a:lnTo>
                  <a:pt x="418211" y="276225"/>
                </a:lnTo>
                <a:lnTo>
                  <a:pt x="656399" y="38862"/>
                </a:lnTo>
                <a:lnTo>
                  <a:pt x="894588" y="276225"/>
                </a:lnTo>
                <a:lnTo>
                  <a:pt x="1133017" y="38862"/>
                </a:lnTo>
                <a:lnTo>
                  <a:pt x="1371219" y="276225"/>
                </a:lnTo>
                <a:lnTo>
                  <a:pt x="1609344" y="38862"/>
                </a:lnTo>
                <a:lnTo>
                  <a:pt x="1838070" y="266446"/>
                </a:lnTo>
                <a:lnTo>
                  <a:pt x="1857375" y="247141"/>
                </a:lnTo>
                <a:lnTo>
                  <a:pt x="1609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781300" cy="2943225"/>
          </a:xfrm>
          <a:custGeom>
            <a:avLst/>
            <a:gdLst/>
            <a:ahLst/>
            <a:cxnLst/>
            <a:rect l="l" t="t" r="r" b="b"/>
            <a:pathLst>
              <a:path w="2781300" h="2943225">
                <a:moveTo>
                  <a:pt x="2781300" y="983107"/>
                </a:moveTo>
                <a:lnTo>
                  <a:pt x="2780588" y="929881"/>
                </a:lnTo>
                <a:lnTo>
                  <a:pt x="2778468" y="876998"/>
                </a:lnTo>
                <a:lnTo>
                  <a:pt x="2774962" y="824484"/>
                </a:lnTo>
                <a:lnTo>
                  <a:pt x="2770086" y="772350"/>
                </a:lnTo>
                <a:lnTo>
                  <a:pt x="2763863" y="720636"/>
                </a:lnTo>
                <a:lnTo>
                  <a:pt x="2756293" y="669328"/>
                </a:lnTo>
                <a:lnTo>
                  <a:pt x="2747416" y="618464"/>
                </a:lnTo>
                <a:lnTo>
                  <a:pt x="2737231" y="568058"/>
                </a:lnTo>
                <a:lnTo>
                  <a:pt x="2725775" y="518121"/>
                </a:lnTo>
                <a:lnTo>
                  <a:pt x="2713050" y="468680"/>
                </a:lnTo>
                <a:lnTo>
                  <a:pt x="2699080" y="419747"/>
                </a:lnTo>
                <a:lnTo>
                  <a:pt x="2683891" y="371360"/>
                </a:lnTo>
                <a:lnTo>
                  <a:pt x="2667482" y="323507"/>
                </a:lnTo>
                <a:lnTo>
                  <a:pt x="2649893" y="276225"/>
                </a:lnTo>
                <a:lnTo>
                  <a:pt x="2631122" y="229514"/>
                </a:lnTo>
                <a:lnTo>
                  <a:pt x="2611209" y="183413"/>
                </a:lnTo>
                <a:lnTo>
                  <a:pt x="2590152" y="137934"/>
                </a:lnTo>
                <a:lnTo>
                  <a:pt x="2567965" y="93091"/>
                </a:lnTo>
                <a:lnTo>
                  <a:pt x="2544699" y="48895"/>
                </a:lnTo>
                <a:lnTo>
                  <a:pt x="2515108" y="0"/>
                </a:lnTo>
                <a:lnTo>
                  <a:pt x="1646796" y="0"/>
                </a:lnTo>
                <a:lnTo>
                  <a:pt x="1729359" y="75057"/>
                </a:lnTo>
                <a:lnTo>
                  <a:pt x="1763547" y="110578"/>
                </a:lnTo>
                <a:lnTo>
                  <a:pt x="1796364" y="147396"/>
                </a:lnTo>
                <a:lnTo>
                  <a:pt x="1827771" y="185445"/>
                </a:lnTo>
                <a:lnTo>
                  <a:pt x="1857717" y="224701"/>
                </a:lnTo>
                <a:lnTo>
                  <a:pt x="1886178" y="265125"/>
                </a:lnTo>
                <a:lnTo>
                  <a:pt x="1913102" y="306679"/>
                </a:lnTo>
                <a:lnTo>
                  <a:pt x="1938439" y="349313"/>
                </a:lnTo>
                <a:lnTo>
                  <a:pt x="1962162" y="392976"/>
                </a:lnTo>
                <a:lnTo>
                  <a:pt x="1984235" y="437642"/>
                </a:lnTo>
                <a:lnTo>
                  <a:pt x="2004593" y="483273"/>
                </a:lnTo>
                <a:lnTo>
                  <a:pt x="2023211" y="529818"/>
                </a:lnTo>
                <a:lnTo>
                  <a:pt x="2040051" y="577227"/>
                </a:lnTo>
                <a:lnTo>
                  <a:pt x="2055050" y="625487"/>
                </a:lnTo>
                <a:lnTo>
                  <a:pt x="2068195" y="674522"/>
                </a:lnTo>
                <a:lnTo>
                  <a:pt x="2079434" y="724319"/>
                </a:lnTo>
                <a:lnTo>
                  <a:pt x="2088718" y="774827"/>
                </a:lnTo>
                <a:lnTo>
                  <a:pt x="2096008" y="825995"/>
                </a:lnTo>
                <a:lnTo>
                  <a:pt x="2101265" y="877798"/>
                </a:lnTo>
                <a:lnTo>
                  <a:pt x="2104453" y="930186"/>
                </a:lnTo>
                <a:lnTo>
                  <a:pt x="2105533" y="983107"/>
                </a:lnTo>
                <a:lnTo>
                  <a:pt x="2104644" y="1031252"/>
                </a:lnTo>
                <a:lnTo>
                  <a:pt x="2102002" y="1078941"/>
                </a:lnTo>
                <a:lnTo>
                  <a:pt x="2097646" y="1126159"/>
                </a:lnTo>
                <a:lnTo>
                  <a:pt x="2091601" y="1172870"/>
                </a:lnTo>
                <a:lnTo>
                  <a:pt x="2083904" y="1219034"/>
                </a:lnTo>
                <a:lnTo>
                  <a:pt x="2074570" y="1264627"/>
                </a:lnTo>
                <a:lnTo>
                  <a:pt x="2063648" y="1309624"/>
                </a:lnTo>
                <a:lnTo>
                  <a:pt x="2051164" y="1353985"/>
                </a:lnTo>
                <a:lnTo>
                  <a:pt x="2037130" y="1397673"/>
                </a:lnTo>
                <a:lnTo>
                  <a:pt x="2021611" y="1440675"/>
                </a:lnTo>
                <a:lnTo>
                  <a:pt x="2004618" y="1482953"/>
                </a:lnTo>
                <a:lnTo>
                  <a:pt x="1986178" y="1524469"/>
                </a:lnTo>
                <a:lnTo>
                  <a:pt x="1966328" y="1565198"/>
                </a:lnTo>
                <a:lnTo>
                  <a:pt x="1945106" y="1605114"/>
                </a:lnTo>
                <a:lnTo>
                  <a:pt x="1922538" y="1644167"/>
                </a:lnTo>
                <a:lnTo>
                  <a:pt x="1898650" y="1682343"/>
                </a:lnTo>
                <a:lnTo>
                  <a:pt x="1873478" y="1719618"/>
                </a:lnTo>
                <a:lnTo>
                  <a:pt x="1847049" y="1755940"/>
                </a:lnTo>
                <a:lnTo>
                  <a:pt x="1828139" y="1780120"/>
                </a:lnTo>
                <a:lnTo>
                  <a:pt x="1609344" y="1562100"/>
                </a:lnTo>
                <a:lnTo>
                  <a:pt x="1371219" y="1799463"/>
                </a:lnTo>
                <a:lnTo>
                  <a:pt x="1133017" y="1562100"/>
                </a:lnTo>
                <a:lnTo>
                  <a:pt x="894588" y="1799463"/>
                </a:lnTo>
                <a:lnTo>
                  <a:pt x="656399" y="1562100"/>
                </a:lnTo>
                <a:lnTo>
                  <a:pt x="418211" y="1799463"/>
                </a:lnTo>
                <a:lnTo>
                  <a:pt x="180022" y="1562100"/>
                </a:lnTo>
                <a:lnTo>
                  <a:pt x="0" y="1741551"/>
                </a:lnTo>
                <a:lnTo>
                  <a:pt x="0" y="1780286"/>
                </a:lnTo>
                <a:lnTo>
                  <a:pt x="180022" y="1600962"/>
                </a:lnTo>
                <a:lnTo>
                  <a:pt x="418211" y="1838325"/>
                </a:lnTo>
                <a:lnTo>
                  <a:pt x="656399" y="1600962"/>
                </a:lnTo>
                <a:lnTo>
                  <a:pt x="894588" y="1838325"/>
                </a:lnTo>
                <a:lnTo>
                  <a:pt x="1133017" y="1600962"/>
                </a:lnTo>
                <a:lnTo>
                  <a:pt x="1371219" y="1838325"/>
                </a:lnTo>
                <a:lnTo>
                  <a:pt x="1609344" y="1600962"/>
                </a:lnTo>
                <a:lnTo>
                  <a:pt x="1810740" y="1801596"/>
                </a:lnTo>
                <a:lnTo>
                  <a:pt x="1760550" y="1858924"/>
                </a:lnTo>
                <a:lnTo>
                  <a:pt x="1729422" y="1891169"/>
                </a:lnTo>
                <a:lnTo>
                  <a:pt x="1697189" y="1922297"/>
                </a:lnTo>
                <a:lnTo>
                  <a:pt x="1663890" y="1952307"/>
                </a:lnTo>
                <a:lnTo>
                  <a:pt x="1629562" y="1981149"/>
                </a:lnTo>
                <a:lnTo>
                  <a:pt x="1594218" y="2008809"/>
                </a:lnTo>
                <a:lnTo>
                  <a:pt x="1557896" y="2035238"/>
                </a:lnTo>
                <a:lnTo>
                  <a:pt x="1520634" y="2060422"/>
                </a:lnTo>
                <a:lnTo>
                  <a:pt x="1482471" y="2084311"/>
                </a:lnTo>
                <a:lnTo>
                  <a:pt x="1443405" y="2106892"/>
                </a:lnTo>
                <a:lnTo>
                  <a:pt x="1403502" y="2128113"/>
                </a:lnTo>
                <a:lnTo>
                  <a:pt x="1362786" y="2147963"/>
                </a:lnTo>
                <a:lnTo>
                  <a:pt x="1321269" y="2166404"/>
                </a:lnTo>
                <a:lnTo>
                  <a:pt x="1279004" y="2183409"/>
                </a:lnTo>
                <a:lnTo>
                  <a:pt x="1236002" y="2198928"/>
                </a:lnTo>
                <a:lnTo>
                  <a:pt x="1192314" y="2212962"/>
                </a:lnTo>
                <a:lnTo>
                  <a:pt x="1147953" y="2225446"/>
                </a:lnTo>
                <a:lnTo>
                  <a:pt x="1102969" y="2236381"/>
                </a:lnTo>
                <a:lnTo>
                  <a:pt x="1057376" y="2245703"/>
                </a:lnTo>
                <a:lnTo>
                  <a:pt x="1011212" y="2253411"/>
                </a:lnTo>
                <a:lnTo>
                  <a:pt x="964514" y="2259457"/>
                </a:lnTo>
                <a:lnTo>
                  <a:pt x="917308" y="2263813"/>
                </a:lnTo>
                <a:lnTo>
                  <a:pt x="869619" y="2266454"/>
                </a:lnTo>
                <a:lnTo>
                  <a:pt x="821486" y="2267331"/>
                </a:lnTo>
                <a:lnTo>
                  <a:pt x="770026" y="2266327"/>
                </a:lnTo>
                <a:lnTo>
                  <a:pt x="719074" y="2263317"/>
                </a:lnTo>
                <a:lnTo>
                  <a:pt x="668680" y="2258339"/>
                </a:lnTo>
                <a:lnTo>
                  <a:pt x="618871" y="2251443"/>
                </a:lnTo>
                <a:lnTo>
                  <a:pt x="569696" y="2242667"/>
                </a:lnTo>
                <a:lnTo>
                  <a:pt x="521182" y="2232037"/>
                </a:lnTo>
                <a:lnTo>
                  <a:pt x="473367" y="2219591"/>
                </a:lnTo>
                <a:lnTo>
                  <a:pt x="426300" y="2205380"/>
                </a:lnTo>
                <a:lnTo>
                  <a:pt x="380009" y="2189442"/>
                </a:lnTo>
                <a:lnTo>
                  <a:pt x="334543" y="2171801"/>
                </a:lnTo>
                <a:lnTo>
                  <a:pt x="289928" y="2152497"/>
                </a:lnTo>
                <a:lnTo>
                  <a:pt x="246202" y="2131568"/>
                </a:lnTo>
                <a:lnTo>
                  <a:pt x="203403" y="2109063"/>
                </a:lnTo>
                <a:lnTo>
                  <a:pt x="161582" y="2085009"/>
                </a:lnTo>
                <a:lnTo>
                  <a:pt x="120764" y="2059444"/>
                </a:lnTo>
                <a:lnTo>
                  <a:pt x="81000" y="2032419"/>
                </a:lnTo>
                <a:lnTo>
                  <a:pt x="42316" y="2003958"/>
                </a:lnTo>
                <a:lnTo>
                  <a:pt x="4749" y="1974088"/>
                </a:lnTo>
                <a:lnTo>
                  <a:pt x="0" y="1969770"/>
                </a:lnTo>
                <a:lnTo>
                  <a:pt x="0" y="2760980"/>
                </a:lnTo>
                <a:lnTo>
                  <a:pt x="58635" y="2789174"/>
                </a:lnTo>
                <a:lnTo>
                  <a:pt x="102870" y="2807258"/>
                </a:lnTo>
                <a:lnTo>
                  <a:pt x="147637" y="2824276"/>
                </a:lnTo>
                <a:lnTo>
                  <a:pt x="192913" y="2840228"/>
                </a:lnTo>
                <a:lnTo>
                  <a:pt x="238696" y="2855099"/>
                </a:lnTo>
                <a:lnTo>
                  <a:pt x="284962" y="2868866"/>
                </a:lnTo>
                <a:lnTo>
                  <a:pt x="331698" y="2881515"/>
                </a:lnTo>
                <a:lnTo>
                  <a:pt x="378891" y="2893034"/>
                </a:lnTo>
                <a:lnTo>
                  <a:pt x="426516" y="2903397"/>
                </a:lnTo>
                <a:lnTo>
                  <a:pt x="474573" y="2912605"/>
                </a:lnTo>
                <a:lnTo>
                  <a:pt x="523024" y="2920644"/>
                </a:lnTo>
                <a:lnTo>
                  <a:pt x="571881" y="2927477"/>
                </a:lnTo>
                <a:lnTo>
                  <a:pt x="621106" y="2933103"/>
                </a:lnTo>
                <a:lnTo>
                  <a:pt x="670699" y="2937510"/>
                </a:lnTo>
                <a:lnTo>
                  <a:pt x="720636" y="2940685"/>
                </a:lnTo>
                <a:lnTo>
                  <a:pt x="770902" y="2942590"/>
                </a:lnTo>
                <a:lnTo>
                  <a:pt x="821486" y="2943225"/>
                </a:lnTo>
                <a:lnTo>
                  <a:pt x="869810" y="2942640"/>
                </a:lnTo>
                <a:lnTo>
                  <a:pt x="917841" y="2940901"/>
                </a:lnTo>
                <a:lnTo>
                  <a:pt x="965581" y="2938018"/>
                </a:lnTo>
                <a:lnTo>
                  <a:pt x="1013002" y="2933992"/>
                </a:lnTo>
                <a:lnTo>
                  <a:pt x="1060094" y="2928848"/>
                </a:lnTo>
                <a:lnTo>
                  <a:pt x="1106855" y="2922600"/>
                </a:lnTo>
                <a:lnTo>
                  <a:pt x="1153248" y="2915259"/>
                </a:lnTo>
                <a:lnTo>
                  <a:pt x="1199286" y="2906839"/>
                </a:lnTo>
                <a:lnTo>
                  <a:pt x="1244930" y="2897352"/>
                </a:lnTo>
                <a:lnTo>
                  <a:pt x="1290193" y="2886824"/>
                </a:lnTo>
                <a:lnTo>
                  <a:pt x="1335036" y="2875242"/>
                </a:lnTo>
                <a:lnTo>
                  <a:pt x="1379461" y="2862643"/>
                </a:lnTo>
                <a:lnTo>
                  <a:pt x="1423454" y="2849029"/>
                </a:lnTo>
                <a:lnTo>
                  <a:pt x="1467002" y="2834411"/>
                </a:lnTo>
                <a:lnTo>
                  <a:pt x="1510080" y="2818815"/>
                </a:lnTo>
                <a:lnTo>
                  <a:pt x="1552689" y="2802255"/>
                </a:lnTo>
                <a:lnTo>
                  <a:pt x="1594815" y="2784729"/>
                </a:lnTo>
                <a:lnTo>
                  <a:pt x="1636420" y="2766250"/>
                </a:lnTo>
                <a:lnTo>
                  <a:pt x="1677530" y="2746845"/>
                </a:lnTo>
                <a:lnTo>
                  <a:pt x="1718094" y="2726525"/>
                </a:lnTo>
                <a:lnTo>
                  <a:pt x="1758124" y="2705303"/>
                </a:lnTo>
                <a:lnTo>
                  <a:pt x="1797596" y="2683192"/>
                </a:lnTo>
                <a:lnTo>
                  <a:pt x="1836508" y="2660192"/>
                </a:lnTo>
                <a:lnTo>
                  <a:pt x="1874824" y="2636329"/>
                </a:lnTo>
                <a:lnTo>
                  <a:pt x="1912556" y="2611628"/>
                </a:lnTo>
                <a:lnTo>
                  <a:pt x="1949678" y="2586075"/>
                </a:lnTo>
                <a:lnTo>
                  <a:pt x="1986165" y="2559697"/>
                </a:lnTo>
                <a:lnTo>
                  <a:pt x="2022030" y="2532519"/>
                </a:lnTo>
                <a:lnTo>
                  <a:pt x="2057234" y="2504541"/>
                </a:lnTo>
                <a:lnTo>
                  <a:pt x="2091778" y="2475776"/>
                </a:lnTo>
                <a:lnTo>
                  <a:pt x="2125649" y="2446248"/>
                </a:lnTo>
                <a:lnTo>
                  <a:pt x="2158835" y="2415959"/>
                </a:lnTo>
                <a:lnTo>
                  <a:pt x="2191308" y="2384920"/>
                </a:lnTo>
                <a:lnTo>
                  <a:pt x="2223071" y="2353157"/>
                </a:lnTo>
                <a:lnTo>
                  <a:pt x="2254097" y="2320671"/>
                </a:lnTo>
                <a:lnTo>
                  <a:pt x="2284387" y="2287486"/>
                </a:lnTo>
                <a:lnTo>
                  <a:pt x="2313914" y="2253615"/>
                </a:lnTo>
                <a:lnTo>
                  <a:pt x="2342667" y="2219058"/>
                </a:lnTo>
                <a:lnTo>
                  <a:pt x="2370645" y="2183854"/>
                </a:lnTo>
                <a:lnTo>
                  <a:pt x="2397823" y="2147989"/>
                </a:lnTo>
                <a:lnTo>
                  <a:pt x="2424188" y="2111489"/>
                </a:lnTo>
                <a:lnTo>
                  <a:pt x="2449728" y="2074367"/>
                </a:lnTo>
                <a:lnTo>
                  <a:pt x="2474442" y="2036635"/>
                </a:lnTo>
                <a:lnTo>
                  <a:pt x="2498293" y="1998306"/>
                </a:lnTo>
                <a:lnTo>
                  <a:pt x="2521293" y="1959394"/>
                </a:lnTo>
                <a:lnTo>
                  <a:pt x="2543403" y="1919909"/>
                </a:lnTo>
                <a:lnTo>
                  <a:pt x="2564625" y="1879879"/>
                </a:lnTo>
                <a:lnTo>
                  <a:pt x="2584945" y="1839290"/>
                </a:lnTo>
                <a:lnTo>
                  <a:pt x="2604338" y="1798193"/>
                </a:lnTo>
                <a:lnTo>
                  <a:pt x="2622816" y="1756562"/>
                </a:lnTo>
                <a:lnTo>
                  <a:pt x="2640330" y="1714436"/>
                </a:lnTo>
                <a:lnTo>
                  <a:pt x="2656903" y="1671828"/>
                </a:lnTo>
                <a:lnTo>
                  <a:pt x="2672499" y="1628736"/>
                </a:lnTo>
                <a:lnTo>
                  <a:pt x="2687104" y="1585188"/>
                </a:lnTo>
                <a:lnTo>
                  <a:pt x="2700718" y="1541195"/>
                </a:lnTo>
                <a:lnTo>
                  <a:pt x="2713317" y="1496758"/>
                </a:lnTo>
                <a:lnTo>
                  <a:pt x="2724886" y="1451902"/>
                </a:lnTo>
                <a:lnTo>
                  <a:pt x="2735427" y="1406639"/>
                </a:lnTo>
                <a:lnTo>
                  <a:pt x="2744914" y="1360982"/>
                </a:lnTo>
                <a:lnTo>
                  <a:pt x="2753322" y="1314945"/>
                </a:lnTo>
                <a:lnTo>
                  <a:pt x="2760662" y="1268526"/>
                </a:lnTo>
                <a:lnTo>
                  <a:pt x="2766911" y="1221765"/>
                </a:lnTo>
                <a:lnTo>
                  <a:pt x="2772054" y="1174673"/>
                </a:lnTo>
                <a:lnTo>
                  <a:pt x="2776080" y="1127239"/>
                </a:lnTo>
                <a:lnTo>
                  <a:pt x="2778963" y="1079487"/>
                </a:lnTo>
                <a:lnTo>
                  <a:pt x="2780715" y="1031443"/>
                </a:lnTo>
                <a:lnTo>
                  <a:pt x="2781300" y="983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2781300" cy="2943225"/>
          </a:xfrm>
          <a:custGeom>
            <a:avLst/>
            <a:gdLst/>
            <a:ahLst/>
            <a:cxnLst/>
            <a:rect l="l" t="t" r="r" b="b"/>
            <a:pathLst>
              <a:path w="2781300" h="2943225">
                <a:moveTo>
                  <a:pt x="2515108" y="0"/>
                </a:moveTo>
                <a:lnTo>
                  <a:pt x="1646808" y="0"/>
                </a:lnTo>
                <a:lnTo>
                  <a:pt x="1729358" y="75056"/>
                </a:lnTo>
                <a:lnTo>
                  <a:pt x="1763548" y="110576"/>
                </a:lnTo>
                <a:lnTo>
                  <a:pt x="1796367" y="147384"/>
                </a:lnTo>
                <a:lnTo>
                  <a:pt x="1827773" y="185439"/>
                </a:lnTo>
                <a:lnTo>
                  <a:pt x="1857726" y="224699"/>
                </a:lnTo>
                <a:lnTo>
                  <a:pt x="1886184" y="265124"/>
                </a:lnTo>
                <a:lnTo>
                  <a:pt x="1913105" y="306672"/>
                </a:lnTo>
                <a:lnTo>
                  <a:pt x="1938448" y="349301"/>
                </a:lnTo>
                <a:lnTo>
                  <a:pt x="1962173" y="392971"/>
                </a:lnTo>
                <a:lnTo>
                  <a:pt x="1984237" y="437640"/>
                </a:lnTo>
                <a:lnTo>
                  <a:pt x="2004599" y="483266"/>
                </a:lnTo>
                <a:lnTo>
                  <a:pt x="2023218" y="529809"/>
                </a:lnTo>
                <a:lnTo>
                  <a:pt x="2040053" y="577227"/>
                </a:lnTo>
                <a:lnTo>
                  <a:pt x="2055062" y="625478"/>
                </a:lnTo>
                <a:lnTo>
                  <a:pt x="2068204" y="674522"/>
                </a:lnTo>
                <a:lnTo>
                  <a:pt x="2079438" y="724316"/>
                </a:lnTo>
                <a:lnTo>
                  <a:pt x="2088722" y="774820"/>
                </a:lnTo>
                <a:lnTo>
                  <a:pt x="2096014" y="825993"/>
                </a:lnTo>
                <a:lnTo>
                  <a:pt x="2101275" y="877792"/>
                </a:lnTo>
                <a:lnTo>
                  <a:pt x="2104461" y="930177"/>
                </a:lnTo>
                <a:lnTo>
                  <a:pt x="2105533" y="983107"/>
                </a:lnTo>
                <a:lnTo>
                  <a:pt x="2104647" y="1031246"/>
                </a:lnTo>
                <a:lnTo>
                  <a:pt x="2102010" y="1078939"/>
                </a:lnTo>
                <a:lnTo>
                  <a:pt x="2097654" y="1126153"/>
                </a:lnTo>
                <a:lnTo>
                  <a:pt x="2091609" y="1172860"/>
                </a:lnTo>
                <a:lnTo>
                  <a:pt x="2083907" y="1219026"/>
                </a:lnTo>
                <a:lnTo>
                  <a:pt x="2074578" y="1264621"/>
                </a:lnTo>
                <a:lnTo>
                  <a:pt x="2063653" y="1309614"/>
                </a:lnTo>
                <a:lnTo>
                  <a:pt x="2051164" y="1353975"/>
                </a:lnTo>
                <a:lnTo>
                  <a:pt x="2037141" y="1397671"/>
                </a:lnTo>
                <a:lnTo>
                  <a:pt x="2021616" y="1440672"/>
                </a:lnTo>
                <a:lnTo>
                  <a:pt x="2004620" y="1482947"/>
                </a:lnTo>
                <a:lnTo>
                  <a:pt x="1986183" y="1524464"/>
                </a:lnTo>
                <a:lnTo>
                  <a:pt x="1966337" y="1565193"/>
                </a:lnTo>
                <a:lnTo>
                  <a:pt x="1945113" y="1605103"/>
                </a:lnTo>
                <a:lnTo>
                  <a:pt x="1922542" y="1644163"/>
                </a:lnTo>
                <a:lnTo>
                  <a:pt x="1898654" y="1682340"/>
                </a:lnTo>
                <a:lnTo>
                  <a:pt x="1873482" y="1719606"/>
                </a:lnTo>
                <a:lnTo>
                  <a:pt x="1847055" y="1755927"/>
                </a:lnTo>
                <a:lnTo>
                  <a:pt x="1819405" y="1791274"/>
                </a:lnTo>
                <a:lnTo>
                  <a:pt x="1790563" y="1825616"/>
                </a:lnTo>
                <a:lnTo>
                  <a:pt x="1760561" y="1858920"/>
                </a:lnTo>
                <a:lnTo>
                  <a:pt x="1729428" y="1891157"/>
                </a:lnTo>
                <a:lnTo>
                  <a:pt x="1697197" y="1922294"/>
                </a:lnTo>
                <a:lnTo>
                  <a:pt x="1663898" y="1952302"/>
                </a:lnTo>
                <a:lnTo>
                  <a:pt x="1629562" y="1981148"/>
                </a:lnTo>
                <a:lnTo>
                  <a:pt x="1594220" y="2008803"/>
                </a:lnTo>
                <a:lnTo>
                  <a:pt x="1557904" y="2035234"/>
                </a:lnTo>
                <a:lnTo>
                  <a:pt x="1520644" y="2060412"/>
                </a:lnTo>
                <a:lnTo>
                  <a:pt x="1482472" y="2084303"/>
                </a:lnTo>
                <a:lnTo>
                  <a:pt x="1443418" y="2106879"/>
                </a:lnTo>
                <a:lnTo>
                  <a:pt x="1403514" y="2128107"/>
                </a:lnTo>
                <a:lnTo>
                  <a:pt x="1362790" y="2147957"/>
                </a:lnTo>
                <a:lnTo>
                  <a:pt x="1321277" y="2166397"/>
                </a:lnTo>
                <a:lnTo>
                  <a:pt x="1279008" y="2183397"/>
                </a:lnTo>
                <a:lnTo>
                  <a:pt x="1236012" y="2198925"/>
                </a:lnTo>
                <a:lnTo>
                  <a:pt x="1192320" y="2212950"/>
                </a:lnTo>
                <a:lnTo>
                  <a:pt x="1147965" y="2225442"/>
                </a:lnTo>
                <a:lnTo>
                  <a:pt x="1102976" y="2236369"/>
                </a:lnTo>
                <a:lnTo>
                  <a:pt x="1057386" y="2245700"/>
                </a:lnTo>
                <a:lnTo>
                  <a:pt x="1011224" y="2253404"/>
                </a:lnTo>
                <a:lnTo>
                  <a:pt x="964522" y="2259450"/>
                </a:lnTo>
                <a:lnTo>
                  <a:pt x="917311" y="2263808"/>
                </a:lnTo>
                <a:lnTo>
                  <a:pt x="869622" y="2266445"/>
                </a:lnTo>
                <a:lnTo>
                  <a:pt x="821486" y="2267330"/>
                </a:lnTo>
                <a:lnTo>
                  <a:pt x="770026" y="2266318"/>
                </a:lnTo>
                <a:lnTo>
                  <a:pt x="719080" y="2263307"/>
                </a:lnTo>
                <a:lnTo>
                  <a:pt x="668685" y="2258335"/>
                </a:lnTo>
                <a:lnTo>
                  <a:pt x="618879" y="2251440"/>
                </a:lnTo>
                <a:lnTo>
                  <a:pt x="569700" y="2242658"/>
                </a:lnTo>
                <a:lnTo>
                  <a:pt x="521187" y="2232029"/>
                </a:lnTo>
                <a:lnTo>
                  <a:pt x="473377" y="2219590"/>
                </a:lnTo>
                <a:lnTo>
                  <a:pt x="426308" y="2205378"/>
                </a:lnTo>
                <a:lnTo>
                  <a:pt x="380019" y="2189432"/>
                </a:lnTo>
                <a:lnTo>
                  <a:pt x="334547" y="2171789"/>
                </a:lnTo>
                <a:lnTo>
                  <a:pt x="289930" y="2152486"/>
                </a:lnTo>
                <a:lnTo>
                  <a:pt x="246206" y="2131563"/>
                </a:lnTo>
                <a:lnTo>
                  <a:pt x="203414" y="2109056"/>
                </a:lnTo>
                <a:lnTo>
                  <a:pt x="161591" y="2085003"/>
                </a:lnTo>
                <a:lnTo>
                  <a:pt x="120775" y="2059441"/>
                </a:lnTo>
                <a:lnTo>
                  <a:pt x="81005" y="2032410"/>
                </a:lnTo>
                <a:lnTo>
                  <a:pt x="42318" y="2003946"/>
                </a:lnTo>
                <a:lnTo>
                  <a:pt x="4752" y="1974088"/>
                </a:lnTo>
                <a:lnTo>
                  <a:pt x="0" y="1969770"/>
                </a:lnTo>
                <a:lnTo>
                  <a:pt x="0" y="2760979"/>
                </a:lnTo>
                <a:lnTo>
                  <a:pt x="58646" y="2789174"/>
                </a:lnTo>
                <a:lnTo>
                  <a:pt x="102879" y="2807249"/>
                </a:lnTo>
                <a:lnTo>
                  <a:pt x="147644" y="2824270"/>
                </a:lnTo>
                <a:lnTo>
                  <a:pt x="192925" y="2840222"/>
                </a:lnTo>
                <a:lnTo>
                  <a:pt x="238705" y="2855088"/>
                </a:lnTo>
                <a:lnTo>
                  <a:pt x="284971" y="2868854"/>
                </a:lnTo>
                <a:lnTo>
                  <a:pt x="331706" y="2881504"/>
                </a:lnTo>
                <a:lnTo>
                  <a:pt x="378895" y="2893023"/>
                </a:lnTo>
                <a:lnTo>
                  <a:pt x="426522" y="2903394"/>
                </a:lnTo>
                <a:lnTo>
                  <a:pt x="474573" y="2912603"/>
                </a:lnTo>
                <a:lnTo>
                  <a:pt x="523032" y="2920635"/>
                </a:lnTo>
                <a:lnTo>
                  <a:pt x="571883" y="2927473"/>
                </a:lnTo>
                <a:lnTo>
                  <a:pt x="621111" y="2933102"/>
                </a:lnTo>
                <a:lnTo>
                  <a:pt x="670701" y="2937508"/>
                </a:lnTo>
                <a:lnTo>
                  <a:pt x="720637" y="2940673"/>
                </a:lnTo>
                <a:lnTo>
                  <a:pt x="770904" y="2942584"/>
                </a:lnTo>
                <a:lnTo>
                  <a:pt x="821486" y="2943225"/>
                </a:lnTo>
                <a:lnTo>
                  <a:pt x="869811" y="2942640"/>
                </a:lnTo>
                <a:lnTo>
                  <a:pt x="917849" y="2940896"/>
                </a:lnTo>
                <a:lnTo>
                  <a:pt x="965586" y="2938007"/>
                </a:lnTo>
                <a:lnTo>
                  <a:pt x="1013009" y="2933984"/>
                </a:lnTo>
                <a:lnTo>
                  <a:pt x="1060105" y="2928842"/>
                </a:lnTo>
                <a:lnTo>
                  <a:pt x="1106859" y="2922594"/>
                </a:lnTo>
                <a:lnTo>
                  <a:pt x="1153259" y="2915254"/>
                </a:lnTo>
                <a:lnTo>
                  <a:pt x="1199291" y="2906835"/>
                </a:lnTo>
                <a:lnTo>
                  <a:pt x="1244942" y="2897350"/>
                </a:lnTo>
                <a:lnTo>
                  <a:pt x="1290198" y="2886813"/>
                </a:lnTo>
                <a:lnTo>
                  <a:pt x="1335047" y="2875237"/>
                </a:lnTo>
                <a:lnTo>
                  <a:pt x="1379473" y="2862636"/>
                </a:lnTo>
                <a:lnTo>
                  <a:pt x="1423465" y="2849022"/>
                </a:lnTo>
                <a:lnTo>
                  <a:pt x="1467009" y="2834411"/>
                </a:lnTo>
                <a:lnTo>
                  <a:pt x="1510090" y="2818814"/>
                </a:lnTo>
                <a:lnTo>
                  <a:pt x="1552697" y="2802245"/>
                </a:lnTo>
                <a:lnTo>
                  <a:pt x="1594815" y="2784719"/>
                </a:lnTo>
                <a:lnTo>
                  <a:pt x="1636431" y="2766247"/>
                </a:lnTo>
                <a:lnTo>
                  <a:pt x="1677532" y="2746844"/>
                </a:lnTo>
                <a:lnTo>
                  <a:pt x="1718104" y="2726523"/>
                </a:lnTo>
                <a:lnTo>
                  <a:pt x="1758133" y="2705297"/>
                </a:lnTo>
                <a:lnTo>
                  <a:pt x="1797607" y="2683180"/>
                </a:lnTo>
                <a:lnTo>
                  <a:pt x="1836512" y="2660185"/>
                </a:lnTo>
                <a:lnTo>
                  <a:pt x="1874835" y="2636326"/>
                </a:lnTo>
                <a:lnTo>
                  <a:pt x="1912561" y="2611616"/>
                </a:lnTo>
                <a:lnTo>
                  <a:pt x="1949678" y="2586069"/>
                </a:lnTo>
                <a:lnTo>
                  <a:pt x="1986173" y="2559697"/>
                </a:lnTo>
                <a:lnTo>
                  <a:pt x="2022031" y="2532515"/>
                </a:lnTo>
                <a:lnTo>
                  <a:pt x="2057240" y="2504535"/>
                </a:lnTo>
                <a:lnTo>
                  <a:pt x="2091786" y="2475772"/>
                </a:lnTo>
                <a:lnTo>
                  <a:pt x="2125655" y="2446238"/>
                </a:lnTo>
                <a:lnTo>
                  <a:pt x="2158835" y="2415947"/>
                </a:lnTo>
                <a:lnTo>
                  <a:pt x="2191311" y="2384913"/>
                </a:lnTo>
                <a:lnTo>
                  <a:pt x="2223071" y="2353148"/>
                </a:lnTo>
                <a:lnTo>
                  <a:pt x="2254101" y="2320667"/>
                </a:lnTo>
                <a:lnTo>
                  <a:pt x="2284387" y="2287482"/>
                </a:lnTo>
                <a:lnTo>
                  <a:pt x="2313917" y="2253608"/>
                </a:lnTo>
                <a:lnTo>
                  <a:pt x="2342676" y="2219056"/>
                </a:lnTo>
                <a:lnTo>
                  <a:pt x="2370651" y="2183842"/>
                </a:lnTo>
                <a:lnTo>
                  <a:pt x="2397829" y="2147978"/>
                </a:lnTo>
                <a:lnTo>
                  <a:pt x="2424197" y="2111478"/>
                </a:lnTo>
                <a:lnTo>
                  <a:pt x="2449740" y="2074355"/>
                </a:lnTo>
                <a:lnTo>
                  <a:pt x="2474447" y="2036623"/>
                </a:lnTo>
                <a:lnTo>
                  <a:pt x="2498302" y="1998294"/>
                </a:lnTo>
                <a:lnTo>
                  <a:pt x="2521293" y="1959383"/>
                </a:lnTo>
                <a:lnTo>
                  <a:pt x="2543407" y="1919903"/>
                </a:lnTo>
                <a:lnTo>
                  <a:pt x="2564630" y="1879867"/>
                </a:lnTo>
                <a:lnTo>
                  <a:pt x="2584948" y="1839289"/>
                </a:lnTo>
                <a:lnTo>
                  <a:pt x="2604348" y="1798182"/>
                </a:lnTo>
                <a:lnTo>
                  <a:pt x="2622817" y="1756560"/>
                </a:lnTo>
                <a:lnTo>
                  <a:pt x="2640341" y="1714435"/>
                </a:lnTo>
                <a:lnTo>
                  <a:pt x="2656907" y="1671821"/>
                </a:lnTo>
                <a:lnTo>
                  <a:pt x="2672502" y="1628733"/>
                </a:lnTo>
                <a:lnTo>
                  <a:pt x="2687111" y="1585182"/>
                </a:lnTo>
                <a:lnTo>
                  <a:pt x="2700722" y="1541184"/>
                </a:lnTo>
                <a:lnTo>
                  <a:pt x="2713322" y="1496750"/>
                </a:lnTo>
                <a:lnTo>
                  <a:pt x="2724896" y="1451895"/>
                </a:lnTo>
                <a:lnTo>
                  <a:pt x="2735432" y="1406631"/>
                </a:lnTo>
                <a:lnTo>
                  <a:pt x="2744915" y="1360973"/>
                </a:lnTo>
                <a:lnTo>
                  <a:pt x="2753333" y="1314933"/>
                </a:lnTo>
                <a:lnTo>
                  <a:pt x="2760672" y="1268526"/>
                </a:lnTo>
                <a:lnTo>
                  <a:pt x="2766919" y="1221764"/>
                </a:lnTo>
                <a:lnTo>
                  <a:pt x="2772060" y="1174661"/>
                </a:lnTo>
                <a:lnTo>
                  <a:pt x="2776082" y="1127230"/>
                </a:lnTo>
                <a:lnTo>
                  <a:pt x="2778972" y="1079485"/>
                </a:lnTo>
                <a:lnTo>
                  <a:pt x="2780715" y="1031440"/>
                </a:lnTo>
                <a:lnTo>
                  <a:pt x="2781300" y="983107"/>
                </a:lnTo>
                <a:lnTo>
                  <a:pt x="2780590" y="929875"/>
                </a:lnTo>
                <a:lnTo>
                  <a:pt x="2778474" y="876993"/>
                </a:lnTo>
                <a:lnTo>
                  <a:pt x="2774969" y="824478"/>
                </a:lnTo>
                <a:lnTo>
                  <a:pt x="2770093" y="772349"/>
                </a:lnTo>
                <a:lnTo>
                  <a:pt x="2763865" y="720623"/>
                </a:lnTo>
                <a:lnTo>
                  <a:pt x="2756301" y="669319"/>
                </a:lnTo>
                <a:lnTo>
                  <a:pt x="2747421" y="618453"/>
                </a:lnTo>
                <a:lnTo>
                  <a:pt x="2737242" y="568046"/>
                </a:lnTo>
                <a:lnTo>
                  <a:pt x="2725782" y="518113"/>
                </a:lnTo>
                <a:lnTo>
                  <a:pt x="2713059" y="468674"/>
                </a:lnTo>
                <a:lnTo>
                  <a:pt x="2699092" y="419747"/>
                </a:lnTo>
                <a:lnTo>
                  <a:pt x="2683898" y="371348"/>
                </a:lnTo>
                <a:lnTo>
                  <a:pt x="2667495" y="323497"/>
                </a:lnTo>
                <a:lnTo>
                  <a:pt x="2649901" y="276212"/>
                </a:lnTo>
                <a:lnTo>
                  <a:pt x="2631134" y="229510"/>
                </a:lnTo>
                <a:lnTo>
                  <a:pt x="2611212" y="183409"/>
                </a:lnTo>
                <a:lnTo>
                  <a:pt x="2590154" y="137927"/>
                </a:lnTo>
                <a:lnTo>
                  <a:pt x="2567977" y="93083"/>
                </a:lnTo>
                <a:lnTo>
                  <a:pt x="2544699" y="48895"/>
                </a:lnTo>
                <a:lnTo>
                  <a:pt x="2515108" y="0"/>
                </a:lnTo>
                <a:close/>
              </a:path>
            </a:pathLst>
          </a:custGeom>
          <a:solidFill>
            <a:srgbClr val="EC7C3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63125" y="4533900"/>
            <a:ext cx="2428875" cy="2324100"/>
          </a:xfrm>
          <a:custGeom>
            <a:avLst/>
            <a:gdLst/>
            <a:ahLst/>
            <a:cxnLst/>
            <a:rect l="l" t="t" r="r" b="b"/>
            <a:pathLst>
              <a:path w="2428875" h="2324100">
                <a:moveTo>
                  <a:pt x="1750568" y="0"/>
                </a:moveTo>
                <a:lnTo>
                  <a:pt x="1702380" y="648"/>
                </a:lnTo>
                <a:lnTo>
                  <a:pt x="1654515" y="2583"/>
                </a:lnTo>
                <a:lnTo>
                  <a:pt x="1606988" y="5787"/>
                </a:lnTo>
                <a:lnTo>
                  <a:pt x="1559817" y="10244"/>
                </a:lnTo>
                <a:lnTo>
                  <a:pt x="1513018" y="15938"/>
                </a:lnTo>
                <a:lnTo>
                  <a:pt x="1466607" y="22851"/>
                </a:lnTo>
                <a:lnTo>
                  <a:pt x="1420601" y="30967"/>
                </a:lnTo>
                <a:lnTo>
                  <a:pt x="1375018" y="40269"/>
                </a:lnTo>
                <a:lnTo>
                  <a:pt x="1329873" y="50741"/>
                </a:lnTo>
                <a:lnTo>
                  <a:pt x="1285184" y="62366"/>
                </a:lnTo>
                <a:lnTo>
                  <a:pt x="1240966" y="75127"/>
                </a:lnTo>
                <a:lnTo>
                  <a:pt x="1197238" y="89008"/>
                </a:lnTo>
                <a:lnTo>
                  <a:pt x="1154014" y="103992"/>
                </a:lnTo>
                <a:lnTo>
                  <a:pt x="1111313" y="120062"/>
                </a:lnTo>
                <a:lnTo>
                  <a:pt x="1069151" y="137203"/>
                </a:lnTo>
                <a:lnTo>
                  <a:pt x="1027544" y="155396"/>
                </a:lnTo>
                <a:lnTo>
                  <a:pt x="986509" y="174626"/>
                </a:lnTo>
                <a:lnTo>
                  <a:pt x="946064" y="194875"/>
                </a:lnTo>
                <a:lnTo>
                  <a:pt x="906223" y="216128"/>
                </a:lnTo>
                <a:lnTo>
                  <a:pt x="867005" y="238368"/>
                </a:lnTo>
                <a:lnTo>
                  <a:pt x="828426" y="261577"/>
                </a:lnTo>
                <a:lnTo>
                  <a:pt x="790502" y="285740"/>
                </a:lnTo>
                <a:lnTo>
                  <a:pt x="753250" y="310839"/>
                </a:lnTo>
                <a:lnTo>
                  <a:pt x="716688" y="336858"/>
                </a:lnTo>
                <a:lnTo>
                  <a:pt x="680831" y="363780"/>
                </a:lnTo>
                <a:lnTo>
                  <a:pt x="645696" y="391590"/>
                </a:lnTo>
                <a:lnTo>
                  <a:pt x="611301" y="420269"/>
                </a:lnTo>
                <a:lnTo>
                  <a:pt x="577661" y="449801"/>
                </a:lnTo>
                <a:lnTo>
                  <a:pt x="544793" y="480171"/>
                </a:lnTo>
                <a:lnTo>
                  <a:pt x="512714" y="511360"/>
                </a:lnTo>
                <a:lnTo>
                  <a:pt x="481441" y="543353"/>
                </a:lnTo>
                <a:lnTo>
                  <a:pt x="450991" y="576133"/>
                </a:lnTo>
                <a:lnTo>
                  <a:pt x="421379" y="609683"/>
                </a:lnTo>
                <a:lnTo>
                  <a:pt x="392624" y="643986"/>
                </a:lnTo>
                <a:lnTo>
                  <a:pt x="364740" y="679026"/>
                </a:lnTo>
                <a:lnTo>
                  <a:pt x="337746" y="714787"/>
                </a:lnTo>
                <a:lnTo>
                  <a:pt x="311658" y="751251"/>
                </a:lnTo>
                <a:lnTo>
                  <a:pt x="286492" y="788402"/>
                </a:lnTo>
                <a:lnTo>
                  <a:pt x="262266" y="826223"/>
                </a:lnTo>
                <a:lnTo>
                  <a:pt x="238995" y="864698"/>
                </a:lnTo>
                <a:lnTo>
                  <a:pt x="216696" y="903810"/>
                </a:lnTo>
                <a:lnTo>
                  <a:pt x="195387" y="943543"/>
                </a:lnTo>
                <a:lnTo>
                  <a:pt x="175084" y="983879"/>
                </a:lnTo>
                <a:lnTo>
                  <a:pt x="155804" y="1024802"/>
                </a:lnTo>
                <a:lnTo>
                  <a:pt x="137562" y="1066295"/>
                </a:lnTo>
                <a:lnTo>
                  <a:pt x="120377" y="1108343"/>
                </a:lnTo>
                <a:lnTo>
                  <a:pt x="104264" y="1150927"/>
                </a:lnTo>
                <a:lnTo>
                  <a:pt x="89241" y="1194032"/>
                </a:lnTo>
                <a:lnTo>
                  <a:pt x="75323" y="1237641"/>
                </a:lnTo>
                <a:lnTo>
                  <a:pt x="62529" y="1281737"/>
                </a:lnTo>
                <a:lnTo>
                  <a:pt x="50873" y="1326303"/>
                </a:lnTo>
                <a:lnTo>
                  <a:pt x="40374" y="1371324"/>
                </a:lnTo>
                <a:lnTo>
                  <a:pt x="31048" y="1416781"/>
                </a:lnTo>
                <a:lnTo>
                  <a:pt x="22910" y="1462660"/>
                </a:lnTo>
                <a:lnTo>
                  <a:pt x="15979" y="1508942"/>
                </a:lnTo>
                <a:lnTo>
                  <a:pt x="10271" y="1555612"/>
                </a:lnTo>
                <a:lnTo>
                  <a:pt x="5802" y="1602652"/>
                </a:lnTo>
                <a:lnTo>
                  <a:pt x="2590" y="1650046"/>
                </a:lnTo>
                <a:lnTo>
                  <a:pt x="650" y="1697778"/>
                </a:lnTo>
                <a:lnTo>
                  <a:pt x="0" y="1745830"/>
                </a:lnTo>
                <a:lnTo>
                  <a:pt x="822" y="1799869"/>
                </a:lnTo>
                <a:lnTo>
                  <a:pt x="3275" y="1853500"/>
                </a:lnTo>
                <a:lnTo>
                  <a:pt x="7334" y="1906698"/>
                </a:lnTo>
                <a:lnTo>
                  <a:pt x="12976" y="1959440"/>
                </a:lnTo>
                <a:lnTo>
                  <a:pt x="20177" y="2011702"/>
                </a:lnTo>
                <a:lnTo>
                  <a:pt x="28913" y="2063461"/>
                </a:lnTo>
                <a:lnTo>
                  <a:pt x="39161" y="2114692"/>
                </a:lnTo>
                <a:lnTo>
                  <a:pt x="50897" y="2165372"/>
                </a:lnTo>
                <a:lnTo>
                  <a:pt x="64098" y="2215477"/>
                </a:lnTo>
                <a:lnTo>
                  <a:pt x="78740" y="2264984"/>
                </a:lnTo>
                <a:lnTo>
                  <a:pt x="100456" y="2324100"/>
                </a:lnTo>
                <a:lnTo>
                  <a:pt x="2428875" y="2324100"/>
                </a:lnTo>
                <a:lnTo>
                  <a:pt x="2428875" y="136017"/>
                </a:lnTo>
                <a:lnTo>
                  <a:pt x="2271141" y="78486"/>
                </a:lnTo>
                <a:lnTo>
                  <a:pt x="2221493" y="63882"/>
                </a:lnTo>
                <a:lnTo>
                  <a:pt x="2171244" y="50718"/>
                </a:lnTo>
                <a:lnTo>
                  <a:pt x="2120420" y="39018"/>
                </a:lnTo>
                <a:lnTo>
                  <a:pt x="2069044" y="28803"/>
                </a:lnTo>
                <a:lnTo>
                  <a:pt x="2017141" y="20097"/>
                </a:lnTo>
                <a:lnTo>
                  <a:pt x="1964734" y="12923"/>
                </a:lnTo>
                <a:lnTo>
                  <a:pt x="1911849" y="7303"/>
                </a:lnTo>
                <a:lnTo>
                  <a:pt x="1858510" y="3261"/>
                </a:lnTo>
                <a:lnTo>
                  <a:pt x="1804742" y="819"/>
                </a:lnTo>
                <a:lnTo>
                  <a:pt x="1750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63125" y="4533900"/>
            <a:ext cx="2428875" cy="2324100"/>
          </a:xfrm>
          <a:custGeom>
            <a:avLst/>
            <a:gdLst/>
            <a:ahLst/>
            <a:cxnLst/>
            <a:rect l="l" t="t" r="r" b="b"/>
            <a:pathLst>
              <a:path w="2428875" h="2324100">
                <a:moveTo>
                  <a:pt x="1750568" y="0"/>
                </a:moveTo>
                <a:lnTo>
                  <a:pt x="1702380" y="648"/>
                </a:lnTo>
                <a:lnTo>
                  <a:pt x="1654515" y="2583"/>
                </a:lnTo>
                <a:lnTo>
                  <a:pt x="1606988" y="5787"/>
                </a:lnTo>
                <a:lnTo>
                  <a:pt x="1559817" y="10244"/>
                </a:lnTo>
                <a:lnTo>
                  <a:pt x="1513018" y="15938"/>
                </a:lnTo>
                <a:lnTo>
                  <a:pt x="1466607" y="22851"/>
                </a:lnTo>
                <a:lnTo>
                  <a:pt x="1420601" y="30967"/>
                </a:lnTo>
                <a:lnTo>
                  <a:pt x="1375018" y="40269"/>
                </a:lnTo>
                <a:lnTo>
                  <a:pt x="1329873" y="50741"/>
                </a:lnTo>
                <a:lnTo>
                  <a:pt x="1285184" y="62366"/>
                </a:lnTo>
                <a:lnTo>
                  <a:pt x="1240966" y="75127"/>
                </a:lnTo>
                <a:lnTo>
                  <a:pt x="1197238" y="89008"/>
                </a:lnTo>
                <a:lnTo>
                  <a:pt x="1154014" y="103992"/>
                </a:lnTo>
                <a:lnTo>
                  <a:pt x="1111313" y="120062"/>
                </a:lnTo>
                <a:lnTo>
                  <a:pt x="1069151" y="137203"/>
                </a:lnTo>
                <a:lnTo>
                  <a:pt x="1027544" y="155396"/>
                </a:lnTo>
                <a:lnTo>
                  <a:pt x="986509" y="174626"/>
                </a:lnTo>
                <a:lnTo>
                  <a:pt x="946064" y="194875"/>
                </a:lnTo>
                <a:lnTo>
                  <a:pt x="906223" y="216128"/>
                </a:lnTo>
                <a:lnTo>
                  <a:pt x="867005" y="238368"/>
                </a:lnTo>
                <a:lnTo>
                  <a:pt x="828426" y="261577"/>
                </a:lnTo>
                <a:lnTo>
                  <a:pt x="790502" y="285740"/>
                </a:lnTo>
                <a:lnTo>
                  <a:pt x="753250" y="310839"/>
                </a:lnTo>
                <a:lnTo>
                  <a:pt x="716688" y="336858"/>
                </a:lnTo>
                <a:lnTo>
                  <a:pt x="680831" y="363780"/>
                </a:lnTo>
                <a:lnTo>
                  <a:pt x="645696" y="391590"/>
                </a:lnTo>
                <a:lnTo>
                  <a:pt x="611301" y="420269"/>
                </a:lnTo>
                <a:lnTo>
                  <a:pt x="577661" y="449801"/>
                </a:lnTo>
                <a:lnTo>
                  <a:pt x="544793" y="480171"/>
                </a:lnTo>
                <a:lnTo>
                  <a:pt x="512714" y="511360"/>
                </a:lnTo>
                <a:lnTo>
                  <a:pt x="481441" y="543353"/>
                </a:lnTo>
                <a:lnTo>
                  <a:pt x="450991" y="576133"/>
                </a:lnTo>
                <a:lnTo>
                  <a:pt x="421379" y="609683"/>
                </a:lnTo>
                <a:lnTo>
                  <a:pt x="392624" y="643986"/>
                </a:lnTo>
                <a:lnTo>
                  <a:pt x="364740" y="679026"/>
                </a:lnTo>
                <a:lnTo>
                  <a:pt x="337746" y="714787"/>
                </a:lnTo>
                <a:lnTo>
                  <a:pt x="311658" y="751251"/>
                </a:lnTo>
                <a:lnTo>
                  <a:pt x="286492" y="788402"/>
                </a:lnTo>
                <a:lnTo>
                  <a:pt x="262266" y="826223"/>
                </a:lnTo>
                <a:lnTo>
                  <a:pt x="238995" y="864698"/>
                </a:lnTo>
                <a:lnTo>
                  <a:pt x="216696" y="903810"/>
                </a:lnTo>
                <a:lnTo>
                  <a:pt x="195387" y="943543"/>
                </a:lnTo>
                <a:lnTo>
                  <a:pt x="175084" y="983879"/>
                </a:lnTo>
                <a:lnTo>
                  <a:pt x="155804" y="1024802"/>
                </a:lnTo>
                <a:lnTo>
                  <a:pt x="137562" y="1066295"/>
                </a:lnTo>
                <a:lnTo>
                  <a:pt x="120377" y="1108343"/>
                </a:lnTo>
                <a:lnTo>
                  <a:pt x="104264" y="1150927"/>
                </a:lnTo>
                <a:lnTo>
                  <a:pt x="89241" y="1194032"/>
                </a:lnTo>
                <a:lnTo>
                  <a:pt x="75323" y="1237641"/>
                </a:lnTo>
                <a:lnTo>
                  <a:pt x="62529" y="1281737"/>
                </a:lnTo>
                <a:lnTo>
                  <a:pt x="50873" y="1326303"/>
                </a:lnTo>
                <a:lnTo>
                  <a:pt x="40374" y="1371324"/>
                </a:lnTo>
                <a:lnTo>
                  <a:pt x="31048" y="1416781"/>
                </a:lnTo>
                <a:lnTo>
                  <a:pt x="22910" y="1462660"/>
                </a:lnTo>
                <a:lnTo>
                  <a:pt x="15979" y="1508942"/>
                </a:lnTo>
                <a:lnTo>
                  <a:pt x="10271" y="1555612"/>
                </a:lnTo>
                <a:lnTo>
                  <a:pt x="5802" y="1602652"/>
                </a:lnTo>
                <a:lnTo>
                  <a:pt x="2590" y="1650046"/>
                </a:lnTo>
                <a:lnTo>
                  <a:pt x="650" y="1697778"/>
                </a:lnTo>
                <a:lnTo>
                  <a:pt x="0" y="1745830"/>
                </a:lnTo>
                <a:lnTo>
                  <a:pt x="822" y="1799869"/>
                </a:lnTo>
                <a:lnTo>
                  <a:pt x="3275" y="1853500"/>
                </a:lnTo>
                <a:lnTo>
                  <a:pt x="7334" y="1906698"/>
                </a:lnTo>
                <a:lnTo>
                  <a:pt x="12976" y="1959440"/>
                </a:lnTo>
                <a:lnTo>
                  <a:pt x="20177" y="2011702"/>
                </a:lnTo>
                <a:lnTo>
                  <a:pt x="28913" y="2063461"/>
                </a:lnTo>
                <a:lnTo>
                  <a:pt x="39161" y="2114692"/>
                </a:lnTo>
                <a:lnTo>
                  <a:pt x="50897" y="2165372"/>
                </a:lnTo>
                <a:lnTo>
                  <a:pt x="64098" y="2215477"/>
                </a:lnTo>
                <a:lnTo>
                  <a:pt x="78740" y="2264984"/>
                </a:lnTo>
                <a:lnTo>
                  <a:pt x="100456" y="2324100"/>
                </a:lnTo>
                <a:lnTo>
                  <a:pt x="2428875" y="2324100"/>
                </a:lnTo>
                <a:lnTo>
                  <a:pt x="2428875" y="136017"/>
                </a:lnTo>
                <a:lnTo>
                  <a:pt x="2271141" y="78486"/>
                </a:lnTo>
                <a:lnTo>
                  <a:pt x="2221493" y="63882"/>
                </a:lnTo>
                <a:lnTo>
                  <a:pt x="2171244" y="50718"/>
                </a:lnTo>
                <a:lnTo>
                  <a:pt x="2120420" y="39018"/>
                </a:lnTo>
                <a:lnTo>
                  <a:pt x="2069044" y="28803"/>
                </a:lnTo>
                <a:lnTo>
                  <a:pt x="2017141" y="20097"/>
                </a:lnTo>
                <a:lnTo>
                  <a:pt x="1964734" y="12923"/>
                </a:lnTo>
                <a:lnTo>
                  <a:pt x="1911849" y="7303"/>
                </a:lnTo>
                <a:lnTo>
                  <a:pt x="1858510" y="3261"/>
                </a:lnTo>
                <a:lnTo>
                  <a:pt x="1804742" y="819"/>
                </a:lnTo>
                <a:lnTo>
                  <a:pt x="1750568" y="0"/>
                </a:lnTo>
                <a:close/>
              </a:path>
            </a:pathLst>
          </a:custGeom>
          <a:solidFill>
            <a:srgbClr val="6FAC4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24101" y="823912"/>
            <a:ext cx="8753475" cy="5400675"/>
          </a:xfrm>
          <a:custGeom>
            <a:avLst/>
            <a:gdLst/>
            <a:ahLst/>
            <a:cxnLst/>
            <a:rect l="l" t="t" r="r" b="b"/>
            <a:pathLst>
              <a:path w="8753475" h="5400675">
                <a:moveTo>
                  <a:pt x="8753475" y="0"/>
                </a:moveTo>
                <a:lnTo>
                  <a:pt x="0" y="0"/>
                </a:lnTo>
                <a:lnTo>
                  <a:pt x="0" y="5314950"/>
                </a:lnTo>
                <a:lnTo>
                  <a:pt x="0" y="5400675"/>
                </a:lnTo>
                <a:lnTo>
                  <a:pt x="8753475" y="5400675"/>
                </a:lnTo>
                <a:lnTo>
                  <a:pt x="8753475" y="5314950"/>
                </a:lnTo>
                <a:lnTo>
                  <a:pt x="8753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24101" y="823912"/>
            <a:ext cx="8753475" cy="5400675"/>
          </a:xfrm>
          <a:custGeom>
            <a:avLst/>
            <a:gdLst/>
            <a:ahLst/>
            <a:cxnLst/>
            <a:rect l="l" t="t" r="r" b="b"/>
            <a:pathLst>
              <a:path w="8753475" h="5400675">
                <a:moveTo>
                  <a:pt x="0" y="5400675"/>
                </a:moveTo>
                <a:lnTo>
                  <a:pt x="8753475" y="5400675"/>
                </a:lnTo>
                <a:lnTo>
                  <a:pt x="8753475" y="0"/>
                </a:lnTo>
                <a:lnTo>
                  <a:pt x="0" y="0"/>
                </a:lnTo>
                <a:lnTo>
                  <a:pt x="0" y="540067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824101" y="823912"/>
            <a:ext cx="8753475" cy="5400675"/>
          </a:xfrm>
          <a:custGeom>
            <a:avLst/>
            <a:gdLst/>
            <a:ahLst/>
            <a:cxnLst/>
            <a:rect l="l" t="t" r="r" b="b"/>
            <a:pathLst>
              <a:path w="8753475" h="5400675">
                <a:moveTo>
                  <a:pt x="8753475" y="0"/>
                </a:moveTo>
                <a:lnTo>
                  <a:pt x="0" y="0"/>
                </a:lnTo>
                <a:lnTo>
                  <a:pt x="0" y="5314950"/>
                </a:lnTo>
                <a:lnTo>
                  <a:pt x="0" y="5400675"/>
                </a:lnTo>
                <a:lnTo>
                  <a:pt x="8753475" y="5400675"/>
                </a:lnTo>
                <a:lnTo>
                  <a:pt x="8753475" y="5314950"/>
                </a:lnTo>
                <a:lnTo>
                  <a:pt x="8753475" y="0"/>
                </a:lnTo>
                <a:close/>
              </a:path>
            </a:pathLst>
          </a:custGeom>
          <a:solidFill>
            <a:srgbClr val="EC7C3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24101" y="823912"/>
            <a:ext cx="8753475" cy="5400675"/>
          </a:xfrm>
          <a:custGeom>
            <a:avLst/>
            <a:gdLst/>
            <a:ahLst/>
            <a:cxnLst/>
            <a:rect l="l" t="t" r="r" b="b"/>
            <a:pathLst>
              <a:path w="8753475" h="5400675">
                <a:moveTo>
                  <a:pt x="0" y="5400675"/>
                </a:moveTo>
                <a:lnTo>
                  <a:pt x="8753475" y="5400675"/>
                </a:lnTo>
                <a:lnTo>
                  <a:pt x="8753475" y="0"/>
                </a:lnTo>
                <a:lnTo>
                  <a:pt x="0" y="0"/>
                </a:lnTo>
                <a:lnTo>
                  <a:pt x="0" y="5400675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28851" y="728662"/>
            <a:ext cx="8743950" cy="5410200"/>
          </a:xfrm>
          <a:custGeom>
            <a:avLst/>
            <a:gdLst/>
            <a:ahLst/>
            <a:cxnLst/>
            <a:rect l="l" t="t" r="r" b="b"/>
            <a:pathLst>
              <a:path w="8743950" h="5410200">
                <a:moveTo>
                  <a:pt x="8743950" y="0"/>
                </a:moveTo>
                <a:lnTo>
                  <a:pt x="0" y="0"/>
                </a:lnTo>
                <a:lnTo>
                  <a:pt x="0" y="5410200"/>
                </a:lnTo>
                <a:lnTo>
                  <a:pt x="8743950" y="5410200"/>
                </a:lnTo>
                <a:lnTo>
                  <a:pt x="8743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28851" y="728662"/>
            <a:ext cx="8743950" cy="5410200"/>
          </a:xfrm>
          <a:custGeom>
            <a:avLst/>
            <a:gdLst/>
            <a:ahLst/>
            <a:cxnLst/>
            <a:rect l="l" t="t" r="r" b="b"/>
            <a:pathLst>
              <a:path w="8743950" h="5410200">
                <a:moveTo>
                  <a:pt x="0" y="5410200"/>
                </a:moveTo>
                <a:lnTo>
                  <a:pt x="8743950" y="5410200"/>
                </a:lnTo>
                <a:lnTo>
                  <a:pt x="874395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46299" y="3283267"/>
            <a:ext cx="6899401" cy="83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66950"/>
            <a:ext cx="12192000" cy="4591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0523" y="3073971"/>
            <a:ext cx="5330952" cy="103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845" y="3401426"/>
            <a:ext cx="10354310" cy="1779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Kako</a:t>
            </a:r>
            <a:r>
              <a:rPr spc="-20" dirty="0"/>
              <a:t> </a:t>
            </a:r>
            <a:r>
              <a:rPr spc="15" dirty="0"/>
              <a:t>zimi</a:t>
            </a:r>
            <a:r>
              <a:rPr spc="-75" dirty="0"/>
              <a:t> </a:t>
            </a:r>
            <a:r>
              <a:rPr spc="-25" dirty="0"/>
              <a:t>očuvati</a:t>
            </a:r>
            <a:r>
              <a:rPr spc="10" dirty="0"/>
              <a:t> </a:t>
            </a:r>
            <a:r>
              <a:rPr spc="-40" dirty="0"/>
              <a:t>zdravlje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6751" y="4313872"/>
            <a:ext cx="2144649" cy="7902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5080" indent="-286385" algn="ctr">
              <a:lnSpc>
                <a:spcPct val="131500"/>
              </a:lnSpc>
              <a:spcBef>
                <a:spcPts val="90"/>
              </a:spcBef>
            </a:pPr>
            <a:r>
              <a:rPr lang="en-US" sz="2000" spc="10" dirty="0">
                <a:solidFill>
                  <a:srgbClr val="FFFFFF"/>
                </a:solidFill>
                <a:latin typeface="Calibri"/>
                <a:cs typeface="Calibri"/>
              </a:rPr>
              <a:t>Lucija </a:t>
            </a:r>
            <a:r>
              <a:rPr lang="en-US" sz="2000" spc="10" dirty="0" err="1">
                <a:solidFill>
                  <a:srgbClr val="FFFFFF"/>
                </a:solidFill>
                <a:latin typeface="Calibri"/>
                <a:cs typeface="Calibri"/>
              </a:rPr>
              <a:t>Dujček</a:t>
            </a:r>
            <a:r>
              <a:rPr lang="en-US" sz="2000" spc="10" dirty="0">
                <a:solidFill>
                  <a:srgbClr val="FFFFFF"/>
                </a:solidFill>
                <a:latin typeface="Calibri"/>
                <a:cs typeface="Calibri"/>
              </a:rPr>
              <a:t>, 8.a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20.3.202</a:t>
            </a:r>
            <a:r>
              <a:rPr lang="en-US" sz="2000" spc="2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9288" y="4781613"/>
            <a:ext cx="647700" cy="647700"/>
            <a:chOff x="1419288" y="4781613"/>
            <a:chExt cx="647700" cy="647700"/>
          </a:xfrm>
        </p:grpSpPr>
        <p:sp>
          <p:nvSpPr>
            <p:cNvPr id="5" name="object 5"/>
            <p:cNvSpPr/>
            <p:nvPr/>
          </p:nvSpPr>
          <p:spPr>
            <a:xfrm>
              <a:off x="1433575" y="4795901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>
                  <a:moveTo>
                    <a:pt x="309499" y="0"/>
                  </a:moveTo>
                  <a:lnTo>
                    <a:pt x="263761" y="3355"/>
                  </a:lnTo>
                  <a:lnTo>
                    <a:pt x="220107" y="13103"/>
                  </a:lnTo>
                  <a:lnTo>
                    <a:pt x="179017" y="28763"/>
                  </a:lnTo>
                  <a:lnTo>
                    <a:pt x="140968" y="49859"/>
                  </a:lnTo>
                  <a:lnTo>
                    <a:pt x="106440" y="75911"/>
                  </a:lnTo>
                  <a:lnTo>
                    <a:pt x="75911" y="106440"/>
                  </a:lnTo>
                  <a:lnTo>
                    <a:pt x="49859" y="140968"/>
                  </a:lnTo>
                  <a:lnTo>
                    <a:pt x="28763" y="179017"/>
                  </a:lnTo>
                  <a:lnTo>
                    <a:pt x="13103" y="220107"/>
                  </a:lnTo>
                  <a:lnTo>
                    <a:pt x="3355" y="263761"/>
                  </a:lnTo>
                  <a:lnTo>
                    <a:pt x="0" y="309499"/>
                  </a:lnTo>
                  <a:lnTo>
                    <a:pt x="3355" y="355239"/>
                  </a:lnTo>
                  <a:lnTo>
                    <a:pt x="13103" y="398901"/>
                  </a:lnTo>
                  <a:lnTo>
                    <a:pt x="28763" y="440003"/>
                  </a:lnTo>
                  <a:lnTo>
                    <a:pt x="49859" y="478067"/>
                  </a:lnTo>
                  <a:lnTo>
                    <a:pt x="75911" y="512612"/>
                  </a:lnTo>
                  <a:lnTo>
                    <a:pt x="106440" y="543158"/>
                  </a:lnTo>
                  <a:lnTo>
                    <a:pt x="140968" y="569227"/>
                  </a:lnTo>
                  <a:lnTo>
                    <a:pt x="179017" y="590337"/>
                  </a:lnTo>
                  <a:lnTo>
                    <a:pt x="220107" y="606010"/>
                  </a:lnTo>
                  <a:lnTo>
                    <a:pt x="263761" y="615766"/>
                  </a:lnTo>
                  <a:lnTo>
                    <a:pt x="309499" y="619125"/>
                  </a:lnTo>
                  <a:lnTo>
                    <a:pt x="355239" y="615766"/>
                  </a:lnTo>
                  <a:lnTo>
                    <a:pt x="398901" y="606010"/>
                  </a:lnTo>
                  <a:lnTo>
                    <a:pt x="440003" y="590337"/>
                  </a:lnTo>
                  <a:lnTo>
                    <a:pt x="478067" y="569227"/>
                  </a:lnTo>
                  <a:lnTo>
                    <a:pt x="512612" y="543158"/>
                  </a:lnTo>
                  <a:lnTo>
                    <a:pt x="543158" y="512612"/>
                  </a:lnTo>
                  <a:lnTo>
                    <a:pt x="569227" y="478067"/>
                  </a:lnTo>
                  <a:lnTo>
                    <a:pt x="590337" y="440003"/>
                  </a:lnTo>
                  <a:lnTo>
                    <a:pt x="606010" y="398901"/>
                  </a:lnTo>
                  <a:lnTo>
                    <a:pt x="615766" y="355239"/>
                  </a:lnTo>
                  <a:lnTo>
                    <a:pt x="619125" y="309499"/>
                  </a:lnTo>
                  <a:lnTo>
                    <a:pt x="615766" y="263761"/>
                  </a:lnTo>
                  <a:lnTo>
                    <a:pt x="606010" y="220107"/>
                  </a:lnTo>
                  <a:lnTo>
                    <a:pt x="590337" y="179017"/>
                  </a:lnTo>
                  <a:lnTo>
                    <a:pt x="569227" y="140968"/>
                  </a:lnTo>
                  <a:lnTo>
                    <a:pt x="543158" y="106440"/>
                  </a:lnTo>
                  <a:lnTo>
                    <a:pt x="512612" y="75911"/>
                  </a:lnTo>
                  <a:lnTo>
                    <a:pt x="478067" y="49859"/>
                  </a:lnTo>
                  <a:lnTo>
                    <a:pt x="440003" y="28763"/>
                  </a:lnTo>
                  <a:lnTo>
                    <a:pt x="398901" y="13103"/>
                  </a:lnTo>
                  <a:lnTo>
                    <a:pt x="355239" y="3355"/>
                  </a:lnTo>
                  <a:lnTo>
                    <a:pt x="309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3575" y="4795901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>
                  <a:moveTo>
                    <a:pt x="0" y="309499"/>
                  </a:moveTo>
                  <a:lnTo>
                    <a:pt x="3355" y="263761"/>
                  </a:lnTo>
                  <a:lnTo>
                    <a:pt x="13103" y="220107"/>
                  </a:lnTo>
                  <a:lnTo>
                    <a:pt x="28763" y="179017"/>
                  </a:lnTo>
                  <a:lnTo>
                    <a:pt x="49859" y="140968"/>
                  </a:lnTo>
                  <a:lnTo>
                    <a:pt x="75911" y="106440"/>
                  </a:lnTo>
                  <a:lnTo>
                    <a:pt x="106440" y="75911"/>
                  </a:lnTo>
                  <a:lnTo>
                    <a:pt x="140968" y="49859"/>
                  </a:lnTo>
                  <a:lnTo>
                    <a:pt x="179017" y="28763"/>
                  </a:lnTo>
                  <a:lnTo>
                    <a:pt x="220107" y="13103"/>
                  </a:lnTo>
                  <a:lnTo>
                    <a:pt x="263761" y="3355"/>
                  </a:lnTo>
                  <a:lnTo>
                    <a:pt x="309499" y="0"/>
                  </a:lnTo>
                  <a:lnTo>
                    <a:pt x="355239" y="3355"/>
                  </a:lnTo>
                  <a:lnTo>
                    <a:pt x="398901" y="13103"/>
                  </a:lnTo>
                  <a:lnTo>
                    <a:pt x="440003" y="28763"/>
                  </a:lnTo>
                  <a:lnTo>
                    <a:pt x="478067" y="49859"/>
                  </a:lnTo>
                  <a:lnTo>
                    <a:pt x="512612" y="75911"/>
                  </a:lnTo>
                  <a:lnTo>
                    <a:pt x="543158" y="106440"/>
                  </a:lnTo>
                  <a:lnTo>
                    <a:pt x="569227" y="140968"/>
                  </a:lnTo>
                  <a:lnTo>
                    <a:pt x="590337" y="179017"/>
                  </a:lnTo>
                  <a:lnTo>
                    <a:pt x="606010" y="220107"/>
                  </a:lnTo>
                  <a:lnTo>
                    <a:pt x="615766" y="263761"/>
                  </a:lnTo>
                  <a:lnTo>
                    <a:pt x="619125" y="309499"/>
                  </a:lnTo>
                  <a:lnTo>
                    <a:pt x="615766" y="355239"/>
                  </a:lnTo>
                  <a:lnTo>
                    <a:pt x="606010" y="398901"/>
                  </a:lnTo>
                  <a:lnTo>
                    <a:pt x="590337" y="440003"/>
                  </a:lnTo>
                  <a:lnTo>
                    <a:pt x="569227" y="478067"/>
                  </a:lnTo>
                  <a:lnTo>
                    <a:pt x="543158" y="512612"/>
                  </a:lnTo>
                  <a:lnTo>
                    <a:pt x="512612" y="543158"/>
                  </a:lnTo>
                  <a:lnTo>
                    <a:pt x="478067" y="569227"/>
                  </a:lnTo>
                  <a:lnTo>
                    <a:pt x="440003" y="590337"/>
                  </a:lnTo>
                  <a:lnTo>
                    <a:pt x="398901" y="606010"/>
                  </a:lnTo>
                  <a:lnTo>
                    <a:pt x="355239" y="615766"/>
                  </a:lnTo>
                  <a:lnTo>
                    <a:pt x="309499" y="619125"/>
                  </a:lnTo>
                  <a:lnTo>
                    <a:pt x="263761" y="615766"/>
                  </a:lnTo>
                  <a:lnTo>
                    <a:pt x="220107" y="606010"/>
                  </a:lnTo>
                  <a:lnTo>
                    <a:pt x="179017" y="590337"/>
                  </a:lnTo>
                  <a:lnTo>
                    <a:pt x="140968" y="569227"/>
                  </a:lnTo>
                  <a:lnTo>
                    <a:pt x="106440" y="543158"/>
                  </a:lnTo>
                  <a:lnTo>
                    <a:pt x="75911" y="512612"/>
                  </a:lnTo>
                  <a:lnTo>
                    <a:pt x="49859" y="478067"/>
                  </a:lnTo>
                  <a:lnTo>
                    <a:pt x="28763" y="440003"/>
                  </a:lnTo>
                  <a:lnTo>
                    <a:pt x="13103" y="398901"/>
                  </a:lnTo>
                  <a:lnTo>
                    <a:pt x="3355" y="355239"/>
                  </a:lnTo>
                  <a:lnTo>
                    <a:pt x="0" y="30949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3575" y="4795901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>
                  <a:moveTo>
                    <a:pt x="309499" y="0"/>
                  </a:moveTo>
                  <a:lnTo>
                    <a:pt x="263761" y="3355"/>
                  </a:lnTo>
                  <a:lnTo>
                    <a:pt x="220107" y="13103"/>
                  </a:lnTo>
                  <a:lnTo>
                    <a:pt x="179017" y="28763"/>
                  </a:lnTo>
                  <a:lnTo>
                    <a:pt x="140968" y="49859"/>
                  </a:lnTo>
                  <a:lnTo>
                    <a:pt x="106440" y="75911"/>
                  </a:lnTo>
                  <a:lnTo>
                    <a:pt x="75911" y="106440"/>
                  </a:lnTo>
                  <a:lnTo>
                    <a:pt x="49859" y="140968"/>
                  </a:lnTo>
                  <a:lnTo>
                    <a:pt x="28763" y="179017"/>
                  </a:lnTo>
                  <a:lnTo>
                    <a:pt x="13103" y="220107"/>
                  </a:lnTo>
                  <a:lnTo>
                    <a:pt x="3355" y="263761"/>
                  </a:lnTo>
                  <a:lnTo>
                    <a:pt x="0" y="309499"/>
                  </a:lnTo>
                  <a:lnTo>
                    <a:pt x="3355" y="355239"/>
                  </a:lnTo>
                  <a:lnTo>
                    <a:pt x="13103" y="398901"/>
                  </a:lnTo>
                  <a:lnTo>
                    <a:pt x="28763" y="440003"/>
                  </a:lnTo>
                  <a:lnTo>
                    <a:pt x="49859" y="478067"/>
                  </a:lnTo>
                  <a:lnTo>
                    <a:pt x="75911" y="512612"/>
                  </a:lnTo>
                  <a:lnTo>
                    <a:pt x="106440" y="543158"/>
                  </a:lnTo>
                  <a:lnTo>
                    <a:pt x="140968" y="569227"/>
                  </a:lnTo>
                  <a:lnTo>
                    <a:pt x="179017" y="590337"/>
                  </a:lnTo>
                  <a:lnTo>
                    <a:pt x="220107" y="606010"/>
                  </a:lnTo>
                  <a:lnTo>
                    <a:pt x="263761" y="615766"/>
                  </a:lnTo>
                  <a:lnTo>
                    <a:pt x="309499" y="619125"/>
                  </a:lnTo>
                  <a:lnTo>
                    <a:pt x="355239" y="615766"/>
                  </a:lnTo>
                  <a:lnTo>
                    <a:pt x="398901" y="606010"/>
                  </a:lnTo>
                  <a:lnTo>
                    <a:pt x="440003" y="590337"/>
                  </a:lnTo>
                  <a:lnTo>
                    <a:pt x="478067" y="569227"/>
                  </a:lnTo>
                  <a:lnTo>
                    <a:pt x="512612" y="543158"/>
                  </a:lnTo>
                  <a:lnTo>
                    <a:pt x="543158" y="512612"/>
                  </a:lnTo>
                  <a:lnTo>
                    <a:pt x="569227" y="478067"/>
                  </a:lnTo>
                  <a:lnTo>
                    <a:pt x="590337" y="440003"/>
                  </a:lnTo>
                  <a:lnTo>
                    <a:pt x="606010" y="398901"/>
                  </a:lnTo>
                  <a:lnTo>
                    <a:pt x="615766" y="355239"/>
                  </a:lnTo>
                  <a:lnTo>
                    <a:pt x="619125" y="309499"/>
                  </a:lnTo>
                  <a:lnTo>
                    <a:pt x="615766" y="263761"/>
                  </a:lnTo>
                  <a:lnTo>
                    <a:pt x="606010" y="220107"/>
                  </a:lnTo>
                  <a:lnTo>
                    <a:pt x="590337" y="179017"/>
                  </a:lnTo>
                  <a:lnTo>
                    <a:pt x="569227" y="140968"/>
                  </a:lnTo>
                  <a:lnTo>
                    <a:pt x="543158" y="106440"/>
                  </a:lnTo>
                  <a:lnTo>
                    <a:pt x="512612" y="75911"/>
                  </a:lnTo>
                  <a:lnTo>
                    <a:pt x="478067" y="49859"/>
                  </a:lnTo>
                  <a:lnTo>
                    <a:pt x="440003" y="28763"/>
                  </a:lnTo>
                  <a:lnTo>
                    <a:pt x="398901" y="13103"/>
                  </a:lnTo>
                  <a:lnTo>
                    <a:pt x="355239" y="3355"/>
                  </a:lnTo>
                  <a:lnTo>
                    <a:pt x="309499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3575" y="4795901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>
                  <a:moveTo>
                    <a:pt x="0" y="309499"/>
                  </a:moveTo>
                  <a:lnTo>
                    <a:pt x="3355" y="263761"/>
                  </a:lnTo>
                  <a:lnTo>
                    <a:pt x="13103" y="220107"/>
                  </a:lnTo>
                  <a:lnTo>
                    <a:pt x="28763" y="179017"/>
                  </a:lnTo>
                  <a:lnTo>
                    <a:pt x="49859" y="140968"/>
                  </a:lnTo>
                  <a:lnTo>
                    <a:pt x="75911" y="106440"/>
                  </a:lnTo>
                  <a:lnTo>
                    <a:pt x="106440" y="75911"/>
                  </a:lnTo>
                  <a:lnTo>
                    <a:pt x="140968" y="49859"/>
                  </a:lnTo>
                  <a:lnTo>
                    <a:pt x="179017" y="28763"/>
                  </a:lnTo>
                  <a:lnTo>
                    <a:pt x="220107" y="13103"/>
                  </a:lnTo>
                  <a:lnTo>
                    <a:pt x="263761" y="3355"/>
                  </a:lnTo>
                  <a:lnTo>
                    <a:pt x="309499" y="0"/>
                  </a:lnTo>
                  <a:lnTo>
                    <a:pt x="355239" y="3355"/>
                  </a:lnTo>
                  <a:lnTo>
                    <a:pt x="398901" y="13103"/>
                  </a:lnTo>
                  <a:lnTo>
                    <a:pt x="440003" y="28763"/>
                  </a:lnTo>
                  <a:lnTo>
                    <a:pt x="478067" y="49859"/>
                  </a:lnTo>
                  <a:lnTo>
                    <a:pt x="512612" y="75911"/>
                  </a:lnTo>
                  <a:lnTo>
                    <a:pt x="543158" y="106440"/>
                  </a:lnTo>
                  <a:lnTo>
                    <a:pt x="569227" y="140968"/>
                  </a:lnTo>
                  <a:lnTo>
                    <a:pt x="590337" y="179017"/>
                  </a:lnTo>
                  <a:lnTo>
                    <a:pt x="606010" y="220107"/>
                  </a:lnTo>
                  <a:lnTo>
                    <a:pt x="615766" y="263761"/>
                  </a:lnTo>
                  <a:lnTo>
                    <a:pt x="619125" y="309499"/>
                  </a:lnTo>
                  <a:lnTo>
                    <a:pt x="615766" y="355239"/>
                  </a:lnTo>
                  <a:lnTo>
                    <a:pt x="606010" y="398901"/>
                  </a:lnTo>
                  <a:lnTo>
                    <a:pt x="590337" y="440003"/>
                  </a:lnTo>
                  <a:lnTo>
                    <a:pt x="569227" y="478067"/>
                  </a:lnTo>
                  <a:lnTo>
                    <a:pt x="543158" y="512612"/>
                  </a:lnTo>
                  <a:lnTo>
                    <a:pt x="512612" y="543158"/>
                  </a:lnTo>
                  <a:lnTo>
                    <a:pt x="478067" y="569227"/>
                  </a:lnTo>
                  <a:lnTo>
                    <a:pt x="440003" y="590337"/>
                  </a:lnTo>
                  <a:lnTo>
                    <a:pt x="398901" y="606010"/>
                  </a:lnTo>
                  <a:lnTo>
                    <a:pt x="355239" y="615766"/>
                  </a:lnTo>
                  <a:lnTo>
                    <a:pt x="309499" y="619125"/>
                  </a:lnTo>
                  <a:lnTo>
                    <a:pt x="263761" y="615766"/>
                  </a:lnTo>
                  <a:lnTo>
                    <a:pt x="220107" y="606010"/>
                  </a:lnTo>
                  <a:lnTo>
                    <a:pt x="179017" y="590337"/>
                  </a:lnTo>
                  <a:lnTo>
                    <a:pt x="140968" y="569227"/>
                  </a:lnTo>
                  <a:lnTo>
                    <a:pt x="106440" y="543158"/>
                  </a:lnTo>
                  <a:lnTo>
                    <a:pt x="75911" y="512612"/>
                  </a:lnTo>
                  <a:lnTo>
                    <a:pt x="49859" y="478067"/>
                  </a:lnTo>
                  <a:lnTo>
                    <a:pt x="28763" y="440003"/>
                  </a:lnTo>
                  <a:lnTo>
                    <a:pt x="13103" y="398901"/>
                  </a:lnTo>
                  <a:lnTo>
                    <a:pt x="3355" y="355239"/>
                  </a:lnTo>
                  <a:lnTo>
                    <a:pt x="0" y="30949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01013"/>
            <a:ext cx="3219450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-20" dirty="0"/>
              <a:t>U</a:t>
            </a:r>
            <a:r>
              <a:rPr sz="3800" spc="10" dirty="0"/>
              <a:t>z</a:t>
            </a:r>
            <a:r>
              <a:rPr sz="3800" spc="-40" dirty="0"/>
              <a:t>r</a:t>
            </a:r>
            <a:r>
              <a:rPr sz="3800" spc="40" dirty="0"/>
              <a:t>o</a:t>
            </a:r>
            <a:r>
              <a:rPr sz="3800" spc="25" dirty="0"/>
              <a:t>č</a:t>
            </a:r>
            <a:r>
              <a:rPr sz="3800" spc="45" dirty="0"/>
              <a:t>n</a:t>
            </a:r>
            <a:r>
              <a:rPr sz="3800" spc="-15" dirty="0"/>
              <a:t>i</a:t>
            </a:r>
            <a:r>
              <a:rPr sz="3800" spc="25" dirty="0"/>
              <a:t>c</a:t>
            </a:r>
            <a:r>
              <a:rPr sz="3800" spc="5" dirty="0"/>
              <a:t>i</a:t>
            </a:r>
            <a:r>
              <a:rPr sz="3800" spc="-204" dirty="0"/>
              <a:t> </a:t>
            </a:r>
            <a:r>
              <a:rPr sz="3800" spc="45" dirty="0"/>
              <a:t>b</a:t>
            </a:r>
            <a:r>
              <a:rPr sz="3800" spc="40" dirty="0"/>
              <a:t>o</a:t>
            </a:r>
            <a:r>
              <a:rPr sz="3800" spc="-10" dirty="0"/>
              <a:t>le</a:t>
            </a:r>
            <a:r>
              <a:rPr sz="3800" spc="-45" dirty="0"/>
              <a:t>s</a:t>
            </a:r>
            <a:r>
              <a:rPr sz="3800" spc="20" dirty="0"/>
              <a:t>t</a:t>
            </a:r>
            <a:r>
              <a:rPr sz="3800" spc="5" dirty="0"/>
              <a:t>i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833437" y="1757426"/>
            <a:ext cx="4718685" cy="0"/>
          </a:xfrm>
          <a:custGeom>
            <a:avLst/>
            <a:gdLst/>
            <a:ahLst/>
            <a:cxnLst/>
            <a:rect l="l" t="t" r="r" b="b"/>
            <a:pathLst>
              <a:path w="4718685">
                <a:moveTo>
                  <a:pt x="47183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7264" y="1897316"/>
            <a:ext cx="3954779" cy="8782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9235">
              <a:lnSpc>
                <a:spcPct val="892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Kako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zimi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ljudi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sačuvali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toplinu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otvaraju prozor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 ne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prozračuju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prostorije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kojima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nalaze.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264" y="3652202"/>
            <a:ext cx="4347845" cy="8788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9235">
              <a:lnSpc>
                <a:spcPct val="892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  vlažan,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uzrokuje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različite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bolesti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(npr.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virusa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bakterija)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962" y="5710237"/>
            <a:ext cx="4714240" cy="0"/>
          </a:xfrm>
          <a:custGeom>
            <a:avLst/>
            <a:gdLst/>
            <a:ahLst/>
            <a:cxnLst/>
            <a:rect l="l" t="t" r="r" b="b"/>
            <a:pathLst>
              <a:path w="4714240">
                <a:moveTo>
                  <a:pt x="47140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4625" y="0"/>
            <a:ext cx="566737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001013"/>
            <a:ext cx="3609975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15" dirty="0"/>
              <a:t>P</a:t>
            </a:r>
            <a:r>
              <a:rPr sz="3800" spc="-30" dirty="0"/>
              <a:t>r</a:t>
            </a:r>
            <a:r>
              <a:rPr sz="3800" spc="-10" dirty="0"/>
              <a:t>e</a:t>
            </a:r>
            <a:r>
              <a:rPr sz="3800" spc="45" dirty="0"/>
              <a:t>n</a:t>
            </a:r>
            <a:r>
              <a:rPr sz="3800" spc="40" dirty="0"/>
              <a:t>o</a:t>
            </a:r>
            <a:r>
              <a:rPr sz="3800" spc="25" dirty="0"/>
              <a:t>š</a:t>
            </a:r>
            <a:r>
              <a:rPr sz="3800" spc="-10" dirty="0"/>
              <a:t>e</a:t>
            </a:r>
            <a:r>
              <a:rPr sz="3800" spc="45" dirty="0"/>
              <a:t>n</a:t>
            </a:r>
            <a:r>
              <a:rPr sz="3800" spc="-50" dirty="0"/>
              <a:t>j</a:t>
            </a:r>
            <a:r>
              <a:rPr sz="3800" spc="10" dirty="0"/>
              <a:t>e</a:t>
            </a:r>
            <a:r>
              <a:rPr sz="3800" spc="-204" dirty="0"/>
              <a:t> </a:t>
            </a:r>
            <a:r>
              <a:rPr sz="3800" spc="45" dirty="0"/>
              <a:t>b</a:t>
            </a:r>
            <a:r>
              <a:rPr sz="3800" spc="40" dirty="0"/>
              <a:t>o</a:t>
            </a:r>
            <a:r>
              <a:rPr sz="3800" spc="-10" dirty="0"/>
              <a:t>le</a:t>
            </a:r>
            <a:r>
              <a:rPr sz="3800" spc="-45" dirty="0"/>
              <a:t>s</a:t>
            </a:r>
            <a:r>
              <a:rPr sz="3800" spc="20" dirty="0"/>
              <a:t>t</a:t>
            </a:r>
            <a:r>
              <a:rPr sz="3800" spc="5" dirty="0"/>
              <a:t>i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833437" y="1757426"/>
            <a:ext cx="4718685" cy="0"/>
          </a:xfrm>
          <a:custGeom>
            <a:avLst/>
            <a:gdLst/>
            <a:ahLst/>
            <a:cxnLst/>
            <a:rect l="l" t="t" r="r" b="b"/>
            <a:pathLst>
              <a:path w="4718685">
                <a:moveTo>
                  <a:pt x="471836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7264" y="2451480"/>
            <a:ext cx="4399280" cy="2510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9235">
              <a:lnSpc>
                <a:spcPct val="897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Kada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zaražena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osoba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kihne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ili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z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š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š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kapljice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sline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koje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neko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vrijeme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ostanu u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zraku.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Osoba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koja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ih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udahne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zarazi.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41300" marR="157480" indent="-229235">
              <a:lnSpc>
                <a:spcPts val="2180"/>
              </a:lnSpc>
              <a:spcBef>
                <a:spcPts val="17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Zimi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ljudi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više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obolijevaju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zaraznih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bolesti,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jer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ljeti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sunčevo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zračenje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uništi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uzročnika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bolesti.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2962" y="5710237"/>
            <a:ext cx="4714240" cy="0"/>
          </a:xfrm>
          <a:custGeom>
            <a:avLst/>
            <a:gdLst/>
            <a:ahLst/>
            <a:cxnLst/>
            <a:rect l="l" t="t" r="r" b="b"/>
            <a:pathLst>
              <a:path w="4714240">
                <a:moveTo>
                  <a:pt x="47140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524625" y="0"/>
            <a:ext cx="5667375" cy="6858000"/>
            <a:chOff x="6524625" y="0"/>
            <a:chExt cx="5667375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4625" y="0"/>
              <a:ext cx="5667375" cy="34002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4625" y="3389376"/>
              <a:ext cx="5667375" cy="34686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552" y="3463226"/>
            <a:ext cx="8665210" cy="193865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1000"/>
              </a:spcBef>
            </a:pPr>
            <a:r>
              <a:rPr sz="6600" spc="-45" dirty="0">
                <a:solidFill>
                  <a:srgbClr val="FFFFFF"/>
                </a:solidFill>
                <a:latin typeface="Calibri Light"/>
                <a:cs typeface="Calibri Light"/>
              </a:rPr>
              <a:t>Laboratorijska</a:t>
            </a:r>
            <a:r>
              <a:rPr sz="6600" spc="1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-35" dirty="0">
                <a:solidFill>
                  <a:srgbClr val="FFFFFF"/>
                </a:solidFill>
                <a:latin typeface="Calibri Light"/>
                <a:cs typeface="Calibri Light"/>
              </a:rPr>
              <a:t>istraživanja </a:t>
            </a:r>
            <a:r>
              <a:rPr sz="6600" spc="-14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-35" dirty="0">
                <a:solidFill>
                  <a:srgbClr val="FFFFFF"/>
                </a:solidFill>
                <a:latin typeface="Calibri Light"/>
                <a:cs typeface="Calibri Light"/>
              </a:rPr>
              <a:t>uzročnika</a:t>
            </a:r>
            <a:r>
              <a:rPr sz="6600" spc="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600" spc="-20" dirty="0">
                <a:solidFill>
                  <a:srgbClr val="FFFFFF"/>
                </a:solidFill>
                <a:latin typeface="Calibri Light"/>
                <a:cs typeface="Calibri Light"/>
              </a:rPr>
              <a:t>bolesti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572125"/>
            <a:ext cx="9782175" cy="685800"/>
          </a:xfrm>
          <a:custGeom>
            <a:avLst/>
            <a:gdLst/>
            <a:ahLst/>
            <a:cxnLst/>
            <a:rect l="l" t="t" r="r" b="b"/>
            <a:pathLst>
              <a:path w="9782175" h="685800">
                <a:moveTo>
                  <a:pt x="9782175" y="0"/>
                </a:moveTo>
                <a:lnTo>
                  <a:pt x="0" y="0"/>
                </a:lnTo>
                <a:lnTo>
                  <a:pt x="0" y="685800"/>
                </a:lnTo>
                <a:lnTo>
                  <a:pt x="9782175" y="685800"/>
                </a:lnTo>
                <a:lnTo>
                  <a:pt x="978217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3552" y="5752465"/>
            <a:ext cx="8071484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Bakterije</a:t>
            </a:r>
            <a:r>
              <a:rPr sz="17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virusi</a:t>
            </a:r>
            <a:r>
              <a:rPr sz="17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nisu</a:t>
            </a:r>
            <a:r>
              <a:rPr sz="17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vidljivi</a:t>
            </a:r>
            <a:r>
              <a:rPr sz="17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golim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okom</a:t>
            </a:r>
            <a:r>
              <a:rPr sz="17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već</a:t>
            </a:r>
            <a:r>
              <a:rPr sz="1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smo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ih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vidjeli</a:t>
            </a:r>
            <a:r>
              <a:rPr sz="17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potreban</a:t>
            </a:r>
            <a:r>
              <a:rPr sz="17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nam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mikroskop.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0750" y="2134488"/>
            <a:ext cx="5201920" cy="792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spc="-45" dirty="0"/>
              <a:t>K</a:t>
            </a:r>
            <a:r>
              <a:rPr sz="5000" spc="40" dirty="0"/>
              <a:t>a</a:t>
            </a:r>
            <a:r>
              <a:rPr sz="5000" spc="-110" dirty="0"/>
              <a:t>k</a:t>
            </a:r>
            <a:r>
              <a:rPr sz="5000" spc="15" dirty="0"/>
              <a:t>o</a:t>
            </a:r>
            <a:r>
              <a:rPr sz="5000" spc="-229" dirty="0"/>
              <a:t> </a:t>
            </a:r>
            <a:r>
              <a:rPr sz="5000" spc="15" dirty="0"/>
              <a:t>n</a:t>
            </a:r>
            <a:r>
              <a:rPr sz="5000" spc="50" dirty="0"/>
              <a:t>a</a:t>
            </a:r>
            <a:r>
              <a:rPr sz="5000" spc="-60" dirty="0"/>
              <a:t>s</a:t>
            </a:r>
            <a:r>
              <a:rPr sz="5000" spc="-75" dirty="0"/>
              <a:t>t</a:t>
            </a:r>
            <a:r>
              <a:rPr sz="5000" spc="40" dirty="0"/>
              <a:t>a</a:t>
            </a:r>
            <a:r>
              <a:rPr sz="5000" spc="-30" dirty="0"/>
              <a:t>j</a:t>
            </a:r>
            <a:r>
              <a:rPr sz="5000" spc="10" dirty="0"/>
              <a:t>e</a:t>
            </a:r>
            <a:r>
              <a:rPr sz="5000" spc="-95" dirty="0"/>
              <a:t> </a:t>
            </a:r>
            <a:r>
              <a:rPr sz="5000" spc="15" dirty="0"/>
              <a:t>b</a:t>
            </a:r>
            <a:r>
              <a:rPr sz="5000" spc="30" dirty="0"/>
              <a:t>o</a:t>
            </a:r>
            <a:r>
              <a:rPr sz="5000" spc="10" dirty="0"/>
              <a:t>le</a:t>
            </a:r>
            <a:r>
              <a:rPr sz="5000" spc="-55" dirty="0"/>
              <a:t>s</a:t>
            </a:r>
            <a:r>
              <a:rPr sz="5000" spc="10" dirty="0"/>
              <a:t>t?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838200" y="628650"/>
            <a:ext cx="704850" cy="142875"/>
          </a:xfrm>
          <a:custGeom>
            <a:avLst/>
            <a:gdLst/>
            <a:ahLst/>
            <a:cxnLst/>
            <a:rect l="l" t="t" r="r" b="b"/>
            <a:pathLst>
              <a:path w="704850" h="142875">
                <a:moveTo>
                  <a:pt x="704850" y="0"/>
                </a:moveTo>
                <a:lnTo>
                  <a:pt x="0" y="0"/>
                </a:lnTo>
                <a:lnTo>
                  <a:pt x="0" y="142875"/>
                </a:lnTo>
                <a:lnTo>
                  <a:pt x="704850" y="142875"/>
                </a:lnTo>
                <a:lnTo>
                  <a:pt x="70485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3238500"/>
            <a:ext cx="10506075" cy="19050"/>
          </a:xfrm>
          <a:custGeom>
            <a:avLst/>
            <a:gdLst/>
            <a:ahLst/>
            <a:cxnLst/>
            <a:rect l="l" t="t" r="r" b="b"/>
            <a:pathLst>
              <a:path w="10506075" h="19050">
                <a:moveTo>
                  <a:pt x="10506075" y="0"/>
                </a:moveTo>
                <a:lnTo>
                  <a:pt x="0" y="0"/>
                </a:lnTo>
                <a:lnTo>
                  <a:pt x="0" y="19050"/>
                </a:lnTo>
                <a:lnTo>
                  <a:pt x="10506075" y="19050"/>
                </a:lnTo>
                <a:lnTo>
                  <a:pt x="10506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2570" indent="-228600">
              <a:lnSpc>
                <a:spcPct val="100000"/>
              </a:lnSpc>
              <a:spcBef>
                <a:spcPts val="845"/>
              </a:spcBef>
              <a:buFont typeface="Arial MT"/>
              <a:buChar char="•"/>
              <a:tabLst>
                <a:tab pos="242570" algn="l"/>
                <a:tab pos="243204" algn="l"/>
              </a:tabLst>
            </a:pPr>
            <a:r>
              <a:rPr spc="-10" dirty="0"/>
              <a:t>Prije</a:t>
            </a:r>
            <a:r>
              <a:rPr spc="50" dirty="0"/>
              <a:t> </a:t>
            </a:r>
            <a:r>
              <a:rPr spc="5" dirty="0"/>
              <a:t>znanstvenih</a:t>
            </a:r>
            <a:r>
              <a:rPr spc="-80" dirty="0"/>
              <a:t> </a:t>
            </a:r>
            <a:r>
              <a:rPr spc="-10" dirty="0"/>
              <a:t>otkrića</a:t>
            </a:r>
            <a:r>
              <a:rPr spc="20" dirty="0"/>
              <a:t> </a:t>
            </a:r>
            <a:r>
              <a:rPr dirty="0"/>
              <a:t>smatralo</a:t>
            </a:r>
            <a:r>
              <a:rPr spc="-5" dirty="0"/>
              <a:t> </a:t>
            </a:r>
            <a:r>
              <a:rPr spc="20" dirty="0"/>
              <a:t>se</a:t>
            </a:r>
            <a:r>
              <a:rPr spc="-105" dirty="0"/>
              <a:t> </a:t>
            </a:r>
            <a:r>
              <a:rPr spc="5" dirty="0"/>
              <a:t>da</a:t>
            </a:r>
            <a:r>
              <a:rPr spc="25" dirty="0"/>
              <a:t> </a:t>
            </a:r>
            <a:r>
              <a:rPr dirty="0"/>
              <a:t>bolesti</a:t>
            </a:r>
            <a:r>
              <a:rPr spc="-5" dirty="0"/>
              <a:t> </a:t>
            </a:r>
            <a:r>
              <a:rPr spc="-10" dirty="0"/>
              <a:t>dolaze</a:t>
            </a:r>
            <a:r>
              <a:rPr spc="-20" dirty="0"/>
              <a:t> </a:t>
            </a:r>
            <a:r>
              <a:rPr spc="-5" dirty="0"/>
              <a:t>iz</a:t>
            </a:r>
            <a:r>
              <a:rPr spc="40" dirty="0"/>
              <a:t> </a:t>
            </a:r>
            <a:r>
              <a:rPr dirty="0"/>
              <a:t>nežive</a:t>
            </a:r>
            <a:r>
              <a:rPr spc="-20" dirty="0"/>
              <a:t> </a:t>
            </a:r>
            <a:r>
              <a:rPr spc="-10" dirty="0"/>
              <a:t>prirode,</a:t>
            </a:r>
            <a:r>
              <a:rPr spc="35" dirty="0"/>
              <a:t> </a:t>
            </a:r>
            <a:r>
              <a:rPr spc="-65" dirty="0"/>
              <a:t>npr.</a:t>
            </a:r>
            <a:r>
              <a:rPr spc="100" dirty="0"/>
              <a:t> </a:t>
            </a:r>
            <a:r>
              <a:rPr spc="-10" dirty="0"/>
              <a:t>prašine</a:t>
            </a:r>
            <a:r>
              <a:rPr spc="-20" dirty="0"/>
              <a:t> </a:t>
            </a:r>
            <a:r>
              <a:rPr spc="-10" dirty="0"/>
              <a:t>ili</a:t>
            </a:r>
            <a:r>
              <a:rPr spc="65" dirty="0"/>
              <a:t> </a:t>
            </a:r>
            <a:r>
              <a:rPr spc="-5" dirty="0"/>
              <a:t>prljavštine.</a:t>
            </a:r>
          </a:p>
          <a:p>
            <a:pPr marL="242570" indent="-228600">
              <a:lnSpc>
                <a:spcPts val="2290"/>
              </a:lnSpc>
              <a:spcBef>
                <a:spcPts val="750"/>
              </a:spcBef>
              <a:buFont typeface="Arial MT"/>
              <a:buChar char="•"/>
              <a:tabLst>
                <a:tab pos="242570" algn="l"/>
                <a:tab pos="243204" algn="l"/>
              </a:tabLst>
            </a:pPr>
            <a:r>
              <a:rPr spc="-5" dirty="0"/>
              <a:t>Na</a:t>
            </a:r>
            <a:r>
              <a:rPr spc="10" dirty="0"/>
              <a:t> </a:t>
            </a:r>
            <a:r>
              <a:rPr spc="-5" dirty="0"/>
              <a:t>temelju laboratorijskih</a:t>
            </a:r>
            <a:r>
              <a:rPr spc="65" dirty="0"/>
              <a:t> </a:t>
            </a:r>
            <a:r>
              <a:rPr spc="-5" dirty="0"/>
              <a:t>istraživanja</a:t>
            </a:r>
            <a:r>
              <a:rPr spc="-65" dirty="0"/>
              <a:t> </a:t>
            </a:r>
            <a:r>
              <a:rPr spc="5" dirty="0"/>
              <a:t>i</a:t>
            </a:r>
            <a:r>
              <a:rPr spc="-10" dirty="0"/>
              <a:t> </a:t>
            </a:r>
            <a:r>
              <a:rPr spc="5" dirty="0"/>
              <a:t>pokusa</a:t>
            </a:r>
            <a:r>
              <a:rPr spc="15" dirty="0"/>
              <a:t> </a:t>
            </a:r>
            <a:r>
              <a:rPr spc="5" dirty="0"/>
              <a:t>došlo</a:t>
            </a:r>
            <a:r>
              <a:rPr spc="-85" dirty="0"/>
              <a:t> </a:t>
            </a:r>
            <a:r>
              <a:rPr spc="-10" dirty="0"/>
              <a:t>je</a:t>
            </a:r>
            <a:r>
              <a:rPr spc="50" dirty="0"/>
              <a:t> </a:t>
            </a:r>
            <a:r>
              <a:rPr spc="5" dirty="0"/>
              <a:t>do</a:t>
            </a:r>
            <a:r>
              <a:rPr spc="-15" dirty="0"/>
              <a:t> </a:t>
            </a:r>
            <a:r>
              <a:rPr spc="-10" dirty="0"/>
              <a:t>otkrića</a:t>
            </a:r>
            <a:r>
              <a:rPr spc="90" dirty="0"/>
              <a:t> </a:t>
            </a:r>
            <a:r>
              <a:rPr spc="5" dirty="0"/>
              <a:t>da</a:t>
            </a:r>
            <a:r>
              <a:rPr spc="-70" dirty="0"/>
              <a:t> </a:t>
            </a:r>
            <a:r>
              <a:rPr spc="5" dirty="0"/>
              <a:t>živo</a:t>
            </a:r>
            <a:r>
              <a:rPr spc="-10" dirty="0"/>
              <a:t> </a:t>
            </a:r>
            <a:r>
              <a:rPr spc="-5" dirty="0"/>
              <a:t>biće</a:t>
            </a:r>
            <a:r>
              <a:rPr spc="50" dirty="0"/>
              <a:t> </a:t>
            </a:r>
            <a:r>
              <a:rPr spc="5" dirty="0"/>
              <a:t>može</a:t>
            </a:r>
            <a:r>
              <a:rPr spc="-105" dirty="0"/>
              <a:t> </a:t>
            </a:r>
            <a:r>
              <a:rPr spc="10" dirty="0"/>
              <a:t>nastati</a:t>
            </a:r>
            <a:r>
              <a:rPr spc="-160" dirty="0"/>
              <a:t> </a:t>
            </a:r>
            <a:r>
              <a:rPr spc="30" dirty="0"/>
              <a:t>samo</a:t>
            </a:r>
          </a:p>
          <a:p>
            <a:pPr marL="242570">
              <a:lnSpc>
                <a:spcPts val="2290"/>
              </a:lnSpc>
            </a:pPr>
            <a:r>
              <a:rPr dirty="0"/>
              <a:t>iz</a:t>
            </a:r>
            <a:r>
              <a:rPr spc="25" dirty="0"/>
              <a:t> </a:t>
            </a:r>
            <a:r>
              <a:rPr dirty="0"/>
              <a:t>živog</a:t>
            </a:r>
            <a:r>
              <a:rPr spc="-55" dirty="0"/>
              <a:t> </a:t>
            </a:r>
            <a:r>
              <a:rPr dirty="0"/>
              <a:t>biva</a:t>
            </a:r>
            <a:r>
              <a:rPr spc="-75" dirty="0"/>
              <a:t> </a:t>
            </a:r>
            <a:r>
              <a:rPr spc="10" dirty="0"/>
              <a:t>a</a:t>
            </a:r>
            <a:r>
              <a:rPr spc="5" dirty="0"/>
              <a:t> </a:t>
            </a:r>
            <a:r>
              <a:rPr dirty="0"/>
              <a:t>ne</a:t>
            </a:r>
            <a:r>
              <a:rPr spc="-30" dirty="0"/>
              <a:t> </a:t>
            </a:r>
            <a:r>
              <a:rPr spc="-5" dirty="0"/>
              <a:t>iz</a:t>
            </a:r>
            <a:r>
              <a:rPr spc="30" dirty="0"/>
              <a:t> </a:t>
            </a:r>
            <a:r>
              <a:rPr dirty="0"/>
              <a:t>neživog</a:t>
            </a:r>
            <a:r>
              <a:rPr spc="-55" dirty="0"/>
              <a:t> </a:t>
            </a:r>
            <a:r>
              <a:rPr dirty="0"/>
              <a:t>ni</a:t>
            </a:r>
            <a:r>
              <a:rPr spc="-15" dirty="0"/>
              <a:t> </a:t>
            </a:r>
            <a:r>
              <a:rPr spc="-5" dirty="0"/>
              <a:t>iz</a:t>
            </a:r>
            <a:r>
              <a:rPr spc="30" dirty="0"/>
              <a:t> </a:t>
            </a:r>
            <a:r>
              <a:rPr spc="-5" dirty="0"/>
              <a:t>ničega.</a:t>
            </a:r>
          </a:p>
          <a:p>
            <a:pPr marL="242570" indent="-228600">
              <a:lnSpc>
                <a:spcPts val="2290"/>
              </a:lnSpc>
              <a:spcBef>
                <a:spcPts val="755"/>
              </a:spcBef>
              <a:buFont typeface="Arial MT"/>
              <a:buChar char="•"/>
              <a:tabLst>
                <a:tab pos="242570" algn="l"/>
                <a:tab pos="243204" algn="l"/>
              </a:tabLst>
            </a:pPr>
            <a:r>
              <a:rPr spc="5" dirty="0"/>
              <a:t>Bolest</a:t>
            </a:r>
            <a:r>
              <a:rPr spc="-75" dirty="0"/>
              <a:t> </a:t>
            </a:r>
            <a:r>
              <a:rPr spc="-10" dirty="0"/>
              <a:t>počinje</a:t>
            </a:r>
            <a:r>
              <a:rPr spc="50" dirty="0"/>
              <a:t> </a:t>
            </a:r>
            <a:r>
              <a:rPr spc="-10" dirty="0"/>
              <a:t>zarazom</a:t>
            </a:r>
            <a:r>
              <a:rPr spc="-40" dirty="0"/>
              <a:t> </a:t>
            </a:r>
            <a:r>
              <a:rPr spc="5" dirty="0"/>
              <a:t>kad</a:t>
            </a:r>
            <a:r>
              <a:rPr dirty="0"/>
              <a:t> </a:t>
            </a:r>
            <a:r>
              <a:rPr spc="-10" dirty="0"/>
              <a:t>bakterija</a:t>
            </a:r>
            <a:r>
              <a:rPr spc="15" dirty="0"/>
              <a:t> </a:t>
            </a:r>
            <a:r>
              <a:rPr spc="-5" dirty="0"/>
              <a:t>ili</a:t>
            </a:r>
            <a:r>
              <a:rPr spc="70" dirty="0"/>
              <a:t> </a:t>
            </a:r>
            <a:r>
              <a:rPr dirty="0"/>
              <a:t>vius</a:t>
            </a:r>
            <a:r>
              <a:rPr spc="-35" dirty="0"/>
              <a:t> </a:t>
            </a:r>
            <a:r>
              <a:rPr spc="10" dirty="0"/>
              <a:t>uđe</a:t>
            </a:r>
            <a:r>
              <a:rPr spc="-25" dirty="0"/>
              <a:t> </a:t>
            </a:r>
            <a:r>
              <a:rPr spc="15" dirty="0"/>
              <a:t>u</a:t>
            </a:r>
            <a:r>
              <a:rPr spc="-5" dirty="0"/>
              <a:t> </a:t>
            </a:r>
            <a:r>
              <a:rPr spc="15" dirty="0"/>
              <a:t>naše</a:t>
            </a:r>
            <a:r>
              <a:rPr spc="-25" dirty="0"/>
              <a:t> </a:t>
            </a:r>
            <a:r>
              <a:rPr spc="-10" dirty="0"/>
              <a:t>tijelo</a:t>
            </a:r>
            <a:r>
              <a:rPr spc="60" dirty="0"/>
              <a:t> </a:t>
            </a:r>
            <a:r>
              <a:rPr spc="5" dirty="0"/>
              <a:t>i</a:t>
            </a:r>
            <a:r>
              <a:rPr spc="-5" dirty="0"/>
              <a:t> počne</a:t>
            </a:r>
            <a:r>
              <a:rPr spc="50" dirty="0"/>
              <a:t> </a:t>
            </a:r>
            <a:r>
              <a:rPr spc="25" dirty="0"/>
              <a:t>se</a:t>
            </a:r>
            <a:r>
              <a:rPr spc="-25" dirty="0"/>
              <a:t> </a:t>
            </a:r>
            <a:r>
              <a:rPr spc="-5" dirty="0"/>
              <a:t>razmnožavati.</a:t>
            </a:r>
            <a:r>
              <a:rPr spc="-135" dirty="0"/>
              <a:t> </a:t>
            </a:r>
            <a:r>
              <a:rPr spc="-5" dirty="0"/>
              <a:t>Može</a:t>
            </a:r>
          </a:p>
          <a:p>
            <a:pPr marL="242570">
              <a:lnSpc>
                <a:spcPts val="2290"/>
              </a:lnSpc>
            </a:pPr>
            <a:r>
              <a:rPr spc="-10" dirty="0"/>
              <a:t>uzrokovati</a:t>
            </a:r>
            <a:r>
              <a:rPr spc="-90" dirty="0"/>
              <a:t> </a:t>
            </a:r>
            <a:r>
              <a:rPr spc="-10" dirty="0"/>
              <a:t>različite</a:t>
            </a:r>
            <a:r>
              <a:rPr spc="50" dirty="0"/>
              <a:t> </a:t>
            </a:r>
            <a:r>
              <a:rPr spc="15" dirty="0"/>
              <a:t>simptome</a:t>
            </a:r>
            <a:r>
              <a:rPr spc="-180" dirty="0"/>
              <a:t> </a:t>
            </a:r>
            <a:r>
              <a:rPr spc="-10" dirty="0"/>
              <a:t>prehlade,</a:t>
            </a:r>
            <a:r>
              <a:rPr spc="105" dirty="0"/>
              <a:t> </a:t>
            </a:r>
            <a:r>
              <a:rPr dirty="0"/>
              <a:t>kašalj,</a:t>
            </a:r>
            <a:r>
              <a:rPr spc="-50" dirty="0"/>
              <a:t> </a:t>
            </a:r>
            <a:r>
              <a:rPr dirty="0"/>
              <a:t>upale</a:t>
            </a:r>
            <a:r>
              <a:rPr spc="-20" dirty="0"/>
              <a:t> </a:t>
            </a:r>
            <a:r>
              <a:rPr spc="-5" dirty="0"/>
              <a:t>pluća,</a:t>
            </a:r>
            <a:r>
              <a:rPr spc="40" dirty="0"/>
              <a:t> </a:t>
            </a:r>
            <a:r>
              <a:rPr spc="-30" dirty="0"/>
              <a:t>infekcije</a:t>
            </a:r>
            <a:r>
              <a:rPr spc="130" dirty="0"/>
              <a:t> </a:t>
            </a:r>
            <a:r>
              <a:rPr dirty="0"/>
              <a:t>itd.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Hvala</a:t>
            </a:r>
            <a:r>
              <a:rPr dirty="0"/>
              <a:t> na</a:t>
            </a:r>
            <a:r>
              <a:rPr spc="-55" dirty="0"/>
              <a:t> </a:t>
            </a:r>
            <a:r>
              <a:rPr spc="-5" dirty="0"/>
              <a:t>pažnji!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54271" y="4333335"/>
            <a:ext cx="4293870" cy="92710"/>
            <a:chOff x="3954271" y="4333335"/>
            <a:chExt cx="4293870" cy="92710"/>
          </a:xfrm>
        </p:grpSpPr>
        <p:sp>
          <p:nvSpPr>
            <p:cNvPr id="4" name="object 4"/>
            <p:cNvSpPr/>
            <p:nvPr/>
          </p:nvSpPr>
          <p:spPr>
            <a:xfrm>
              <a:off x="3976338" y="4362337"/>
              <a:ext cx="4248785" cy="50800"/>
            </a:xfrm>
            <a:custGeom>
              <a:avLst/>
              <a:gdLst/>
              <a:ahLst/>
              <a:cxnLst/>
              <a:rect l="l" t="t" r="r" b="b"/>
              <a:pathLst>
                <a:path w="4248784" h="50800">
                  <a:moveTo>
                    <a:pt x="2876184" y="22904"/>
                  </a:moveTo>
                  <a:lnTo>
                    <a:pt x="2040853" y="22904"/>
                  </a:lnTo>
                  <a:lnTo>
                    <a:pt x="2087107" y="24235"/>
                  </a:lnTo>
                  <a:lnTo>
                    <a:pt x="2144508" y="27629"/>
                  </a:lnTo>
                  <a:lnTo>
                    <a:pt x="2157481" y="28705"/>
                  </a:lnTo>
                  <a:lnTo>
                    <a:pt x="2279213" y="39090"/>
                  </a:lnTo>
                  <a:lnTo>
                    <a:pt x="2336774" y="43470"/>
                  </a:lnTo>
                  <a:lnTo>
                    <a:pt x="2389108" y="46736"/>
                  </a:lnTo>
                  <a:lnTo>
                    <a:pt x="2437218" y="48975"/>
                  </a:lnTo>
                  <a:lnTo>
                    <a:pt x="2482112" y="50270"/>
                  </a:lnTo>
                  <a:lnTo>
                    <a:pt x="2524795" y="50708"/>
                  </a:lnTo>
                  <a:lnTo>
                    <a:pt x="2566272" y="50372"/>
                  </a:lnTo>
                  <a:lnTo>
                    <a:pt x="2607549" y="49348"/>
                  </a:lnTo>
                  <a:lnTo>
                    <a:pt x="2649631" y="47721"/>
                  </a:lnTo>
                  <a:lnTo>
                    <a:pt x="2969532" y="30605"/>
                  </a:lnTo>
                  <a:lnTo>
                    <a:pt x="3027697" y="28701"/>
                  </a:lnTo>
                  <a:lnTo>
                    <a:pt x="3082331" y="27661"/>
                  </a:lnTo>
                  <a:lnTo>
                    <a:pt x="3780690" y="27348"/>
                  </a:lnTo>
                  <a:lnTo>
                    <a:pt x="3795723" y="26739"/>
                  </a:lnTo>
                  <a:lnTo>
                    <a:pt x="3772227" y="26739"/>
                  </a:lnTo>
                  <a:lnTo>
                    <a:pt x="3717206" y="26160"/>
                  </a:lnTo>
                  <a:lnTo>
                    <a:pt x="3659883" y="24765"/>
                  </a:lnTo>
                  <a:lnTo>
                    <a:pt x="3619043" y="23173"/>
                  </a:lnTo>
                  <a:lnTo>
                    <a:pt x="2887047" y="23173"/>
                  </a:lnTo>
                  <a:lnTo>
                    <a:pt x="2876184" y="22904"/>
                  </a:lnTo>
                  <a:close/>
                </a:path>
                <a:path w="4248784" h="50800">
                  <a:moveTo>
                    <a:pt x="809197" y="1888"/>
                  </a:moveTo>
                  <a:lnTo>
                    <a:pt x="765913" y="2108"/>
                  </a:lnTo>
                  <a:lnTo>
                    <a:pt x="718573" y="3541"/>
                  </a:lnTo>
                  <a:lnTo>
                    <a:pt x="664180" y="6121"/>
                  </a:lnTo>
                  <a:lnTo>
                    <a:pt x="457864" y="18183"/>
                  </a:lnTo>
                  <a:lnTo>
                    <a:pt x="442223" y="19038"/>
                  </a:lnTo>
                  <a:lnTo>
                    <a:pt x="370649" y="22572"/>
                  </a:lnTo>
                  <a:lnTo>
                    <a:pt x="343612" y="23697"/>
                  </a:lnTo>
                  <a:lnTo>
                    <a:pt x="380835" y="25137"/>
                  </a:lnTo>
                  <a:lnTo>
                    <a:pt x="448431" y="28705"/>
                  </a:lnTo>
                  <a:lnTo>
                    <a:pt x="587535" y="37712"/>
                  </a:lnTo>
                  <a:lnTo>
                    <a:pt x="644356" y="40582"/>
                  </a:lnTo>
                  <a:lnTo>
                    <a:pt x="694606" y="42286"/>
                  </a:lnTo>
                  <a:lnTo>
                    <a:pt x="740174" y="42986"/>
                  </a:lnTo>
                  <a:lnTo>
                    <a:pt x="782948" y="42847"/>
                  </a:lnTo>
                  <a:lnTo>
                    <a:pt x="824816" y="42031"/>
                  </a:lnTo>
                  <a:lnTo>
                    <a:pt x="1301947" y="28468"/>
                  </a:lnTo>
                  <a:lnTo>
                    <a:pt x="1444322" y="26622"/>
                  </a:lnTo>
                  <a:lnTo>
                    <a:pt x="1701766" y="26622"/>
                  </a:lnTo>
                  <a:lnTo>
                    <a:pt x="1656343" y="25607"/>
                  </a:lnTo>
                  <a:lnTo>
                    <a:pt x="1610817" y="23353"/>
                  </a:lnTo>
                  <a:lnTo>
                    <a:pt x="1566597" y="19701"/>
                  </a:lnTo>
                  <a:lnTo>
                    <a:pt x="1561131" y="19035"/>
                  </a:lnTo>
                  <a:lnTo>
                    <a:pt x="1111158" y="19035"/>
                  </a:lnTo>
                  <a:lnTo>
                    <a:pt x="1056907" y="18181"/>
                  </a:lnTo>
                  <a:lnTo>
                    <a:pt x="1001680" y="14463"/>
                  </a:lnTo>
                  <a:lnTo>
                    <a:pt x="944665" y="9169"/>
                  </a:lnTo>
                  <a:lnTo>
                    <a:pt x="895577" y="5353"/>
                  </a:lnTo>
                  <a:lnTo>
                    <a:pt x="851420" y="2948"/>
                  </a:lnTo>
                  <a:lnTo>
                    <a:pt x="809197" y="1888"/>
                  </a:lnTo>
                  <a:close/>
                </a:path>
                <a:path w="4248784" h="50800">
                  <a:moveTo>
                    <a:pt x="1701766" y="26622"/>
                  </a:moveTo>
                  <a:lnTo>
                    <a:pt x="1444322" y="26622"/>
                  </a:lnTo>
                  <a:lnTo>
                    <a:pt x="1497092" y="26686"/>
                  </a:lnTo>
                  <a:lnTo>
                    <a:pt x="1537327" y="27032"/>
                  </a:lnTo>
                  <a:lnTo>
                    <a:pt x="1633274" y="29201"/>
                  </a:lnTo>
                  <a:lnTo>
                    <a:pt x="1788336" y="35438"/>
                  </a:lnTo>
                  <a:lnTo>
                    <a:pt x="1830544" y="35594"/>
                  </a:lnTo>
                  <a:lnTo>
                    <a:pt x="1864982" y="34406"/>
                  </a:lnTo>
                  <a:lnTo>
                    <a:pt x="1894015" y="32299"/>
                  </a:lnTo>
                  <a:lnTo>
                    <a:pt x="1929503" y="28701"/>
                  </a:lnTo>
                  <a:lnTo>
                    <a:pt x="1945360" y="27032"/>
                  </a:lnTo>
                  <a:lnTo>
                    <a:pt x="1949413" y="26686"/>
                  </a:lnTo>
                  <a:lnTo>
                    <a:pt x="1751449" y="26686"/>
                  </a:lnTo>
                  <a:lnTo>
                    <a:pt x="1703209" y="26655"/>
                  </a:lnTo>
                  <a:lnTo>
                    <a:pt x="1701766" y="26622"/>
                  </a:lnTo>
                  <a:close/>
                </a:path>
                <a:path w="4248784" h="50800">
                  <a:moveTo>
                    <a:pt x="3780690" y="27348"/>
                  </a:moveTo>
                  <a:lnTo>
                    <a:pt x="3133954" y="27348"/>
                  </a:lnTo>
                  <a:lnTo>
                    <a:pt x="3230250" y="28341"/>
                  </a:lnTo>
                  <a:lnTo>
                    <a:pt x="3409611" y="32913"/>
                  </a:lnTo>
                  <a:lnTo>
                    <a:pt x="3501001" y="34266"/>
                  </a:lnTo>
                  <a:lnTo>
                    <a:pt x="3548946" y="34222"/>
                  </a:lnTo>
                  <a:lnTo>
                    <a:pt x="3599084" y="33513"/>
                  </a:lnTo>
                  <a:lnTo>
                    <a:pt x="3746849" y="28701"/>
                  </a:lnTo>
                  <a:lnTo>
                    <a:pt x="3780690" y="27348"/>
                  </a:lnTo>
                  <a:close/>
                </a:path>
                <a:path w="4248784" h="50800">
                  <a:moveTo>
                    <a:pt x="412" y="14463"/>
                  </a:moveTo>
                  <a:lnTo>
                    <a:pt x="113" y="19464"/>
                  </a:lnTo>
                  <a:lnTo>
                    <a:pt x="0" y="23173"/>
                  </a:lnTo>
                  <a:lnTo>
                    <a:pt x="1158" y="25607"/>
                  </a:lnTo>
                  <a:lnTo>
                    <a:pt x="1149" y="25893"/>
                  </a:lnTo>
                  <a:lnTo>
                    <a:pt x="412" y="33513"/>
                  </a:lnTo>
                  <a:lnTo>
                    <a:pt x="37339" y="29473"/>
                  </a:lnTo>
                  <a:lnTo>
                    <a:pt x="76250" y="26160"/>
                  </a:lnTo>
                  <a:lnTo>
                    <a:pt x="111295" y="24026"/>
                  </a:lnTo>
                  <a:lnTo>
                    <a:pt x="85407" y="22570"/>
                  </a:lnTo>
                  <a:lnTo>
                    <a:pt x="42702" y="19035"/>
                  </a:lnTo>
                  <a:lnTo>
                    <a:pt x="412" y="14463"/>
                  </a:lnTo>
                  <a:close/>
                </a:path>
                <a:path w="4248784" h="50800">
                  <a:moveTo>
                    <a:pt x="4248562" y="14463"/>
                  </a:moveTo>
                  <a:lnTo>
                    <a:pt x="4203376" y="15340"/>
                  </a:lnTo>
                  <a:lnTo>
                    <a:pt x="4113000" y="18183"/>
                  </a:lnTo>
                  <a:lnTo>
                    <a:pt x="4031518" y="21268"/>
                  </a:lnTo>
                  <a:lnTo>
                    <a:pt x="4049118" y="21364"/>
                  </a:lnTo>
                  <a:lnTo>
                    <a:pt x="4097655" y="22572"/>
                  </a:lnTo>
                  <a:lnTo>
                    <a:pt x="4146895" y="24890"/>
                  </a:lnTo>
                  <a:lnTo>
                    <a:pt x="4197106" y="28483"/>
                  </a:lnTo>
                  <a:lnTo>
                    <a:pt x="4248562" y="33513"/>
                  </a:lnTo>
                  <a:lnTo>
                    <a:pt x="4248435" y="26655"/>
                  </a:lnTo>
                  <a:lnTo>
                    <a:pt x="4248073" y="21103"/>
                  </a:lnTo>
                  <a:lnTo>
                    <a:pt x="4248196" y="19035"/>
                  </a:lnTo>
                  <a:lnTo>
                    <a:pt x="4248562" y="14463"/>
                  </a:lnTo>
                  <a:close/>
                </a:path>
                <a:path w="4248784" h="50800">
                  <a:moveTo>
                    <a:pt x="3797057" y="26685"/>
                  </a:moveTo>
                  <a:lnTo>
                    <a:pt x="3772227" y="26739"/>
                  </a:lnTo>
                  <a:lnTo>
                    <a:pt x="3795723" y="26739"/>
                  </a:lnTo>
                  <a:lnTo>
                    <a:pt x="3797057" y="26685"/>
                  </a:lnTo>
                  <a:close/>
                </a:path>
                <a:path w="4248784" h="50800">
                  <a:moveTo>
                    <a:pt x="210089" y="21225"/>
                  </a:moveTo>
                  <a:lnTo>
                    <a:pt x="162082" y="21973"/>
                  </a:lnTo>
                  <a:lnTo>
                    <a:pt x="117642" y="23639"/>
                  </a:lnTo>
                  <a:lnTo>
                    <a:pt x="111295" y="24026"/>
                  </a:lnTo>
                  <a:lnTo>
                    <a:pt x="128332" y="24984"/>
                  </a:lnTo>
                  <a:lnTo>
                    <a:pt x="172762" y="26350"/>
                  </a:lnTo>
                  <a:lnTo>
                    <a:pt x="219614" y="26702"/>
                  </a:lnTo>
                  <a:lnTo>
                    <a:pt x="269803" y="26075"/>
                  </a:lnTo>
                  <a:lnTo>
                    <a:pt x="324246" y="24504"/>
                  </a:lnTo>
                  <a:lnTo>
                    <a:pt x="343612" y="23697"/>
                  </a:lnTo>
                  <a:lnTo>
                    <a:pt x="318933" y="22743"/>
                  </a:lnTo>
                  <a:lnTo>
                    <a:pt x="262195" y="21461"/>
                  </a:lnTo>
                  <a:lnTo>
                    <a:pt x="210089" y="21225"/>
                  </a:lnTo>
                  <a:close/>
                </a:path>
                <a:path w="4248784" h="50800">
                  <a:moveTo>
                    <a:pt x="2562548" y="0"/>
                  </a:moveTo>
                  <a:lnTo>
                    <a:pt x="2512025" y="595"/>
                  </a:lnTo>
                  <a:lnTo>
                    <a:pt x="2459878" y="1913"/>
                  </a:lnTo>
                  <a:lnTo>
                    <a:pt x="2016930" y="18183"/>
                  </a:lnTo>
                  <a:lnTo>
                    <a:pt x="1905235" y="22572"/>
                  </a:lnTo>
                  <a:lnTo>
                    <a:pt x="1801097" y="25893"/>
                  </a:lnTo>
                  <a:lnTo>
                    <a:pt x="1751449" y="26686"/>
                  </a:lnTo>
                  <a:lnTo>
                    <a:pt x="1949425" y="26685"/>
                  </a:lnTo>
                  <a:lnTo>
                    <a:pt x="1972325" y="24731"/>
                  </a:lnTo>
                  <a:lnTo>
                    <a:pt x="2003380" y="23211"/>
                  </a:lnTo>
                  <a:lnTo>
                    <a:pt x="2876184" y="22904"/>
                  </a:lnTo>
                  <a:lnTo>
                    <a:pt x="2849631" y="22247"/>
                  </a:lnTo>
                  <a:lnTo>
                    <a:pt x="2813952" y="19464"/>
                  </a:lnTo>
                  <a:lnTo>
                    <a:pt x="2805192" y="18181"/>
                  </a:lnTo>
                  <a:lnTo>
                    <a:pt x="2751243" y="10033"/>
                  </a:lnTo>
                  <a:lnTo>
                    <a:pt x="2742115" y="8617"/>
                  </a:lnTo>
                  <a:lnTo>
                    <a:pt x="2701230" y="4436"/>
                  </a:lnTo>
                  <a:lnTo>
                    <a:pt x="2657464" y="1732"/>
                  </a:lnTo>
                  <a:lnTo>
                    <a:pt x="2611132" y="316"/>
                  </a:lnTo>
                  <a:lnTo>
                    <a:pt x="2562548" y="0"/>
                  </a:lnTo>
                  <a:close/>
                </a:path>
                <a:path w="4248784" h="50800">
                  <a:moveTo>
                    <a:pt x="4001010" y="21103"/>
                  </a:moveTo>
                  <a:lnTo>
                    <a:pt x="3953061" y="21626"/>
                  </a:lnTo>
                  <a:lnTo>
                    <a:pt x="3905000" y="22769"/>
                  </a:lnTo>
                  <a:lnTo>
                    <a:pt x="3810140" y="26161"/>
                  </a:lnTo>
                  <a:lnTo>
                    <a:pt x="3797057" y="26685"/>
                  </a:lnTo>
                  <a:lnTo>
                    <a:pt x="3825185" y="26624"/>
                  </a:lnTo>
                  <a:lnTo>
                    <a:pt x="3859696" y="26160"/>
                  </a:lnTo>
                  <a:lnTo>
                    <a:pt x="3974083" y="23332"/>
                  </a:lnTo>
                  <a:lnTo>
                    <a:pt x="4031518" y="21268"/>
                  </a:lnTo>
                  <a:lnTo>
                    <a:pt x="4001010" y="21103"/>
                  </a:lnTo>
                  <a:close/>
                </a:path>
                <a:path w="4248784" h="50800">
                  <a:moveTo>
                    <a:pt x="3273436" y="7228"/>
                  </a:moveTo>
                  <a:lnTo>
                    <a:pt x="3214769" y="8109"/>
                  </a:lnTo>
                  <a:lnTo>
                    <a:pt x="3159472" y="10033"/>
                  </a:lnTo>
                  <a:lnTo>
                    <a:pt x="3107342" y="12636"/>
                  </a:lnTo>
                  <a:lnTo>
                    <a:pt x="3015826" y="18183"/>
                  </a:lnTo>
                  <a:lnTo>
                    <a:pt x="3001054" y="19038"/>
                  </a:lnTo>
                  <a:lnTo>
                    <a:pt x="2967911" y="20904"/>
                  </a:lnTo>
                  <a:lnTo>
                    <a:pt x="2926406" y="22605"/>
                  </a:lnTo>
                  <a:lnTo>
                    <a:pt x="2887047" y="23173"/>
                  </a:lnTo>
                  <a:lnTo>
                    <a:pt x="3619043" y="23173"/>
                  </a:lnTo>
                  <a:lnTo>
                    <a:pt x="3600018" y="22431"/>
                  </a:lnTo>
                  <a:lnTo>
                    <a:pt x="3537322" y="19035"/>
                  </a:lnTo>
                  <a:lnTo>
                    <a:pt x="3525073" y="18181"/>
                  </a:lnTo>
                  <a:lnTo>
                    <a:pt x="3401699" y="10042"/>
                  </a:lnTo>
                  <a:lnTo>
                    <a:pt x="3335678" y="7751"/>
                  </a:lnTo>
                  <a:lnTo>
                    <a:pt x="3273436" y="7228"/>
                  </a:lnTo>
                  <a:close/>
                </a:path>
                <a:path w="4248784" h="50800">
                  <a:moveTo>
                    <a:pt x="1422218" y="6782"/>
                  </a:moveTo>
                  <a:lnTo>
                    <a:pt x="1371411" y="7062"/>
                  </a:lnTo>
                  <a:lnTo>
                    <a:pt x="1320366" y="9068"/>
                  </a:lnTo>
                  <a:lnTo>
                    <a:pt x="1217033" y="15194"/>
                  </a:lnTo>
                  <a:lnTo>
                    <a:pt x="1164479" y="17783"/>
                  </a:lnTo>
                  <a:lnTo>
                    <a:pt x="1111158" y="19035"/>
                  </a:lnTo>
                  <a:lnTo>
                    <a:pt x="1561131" y="19035"/>
                  </a:lnTo>
                  <a:lnTo>
                    <a:pt x="1523650" y="14463"/>
                  </a:lnTo>
                  <a:lnTo>
                    <a:pt x="1472920" y="8993"/>
                  </a:lnTo>
                  <a:lnTo>
                    <a:pt x="1422218" y="6782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6496" y="4355560"/>
              <a:ext cx="4249420" cy="48260"/>
            </a:xfrm>
            <a:custGeom>
              <a:avLst/>
              <a:gdLst/>
              <a:ahLst/>
              <a:cxnLst/>
              <a:rect l="l" t="t" r="r" b="b"/>
              <a:pathLst>
                <a:path w="4249420" h="48260">
                  <a:moveTo>
                    <a:pt x="253" y="21240"/>
                  </a:moveTo>
                  <a:lnTo>
                    <a:pt x="67302" y="14831"/>
                  </a:lnTo>
                  <a:lnTo>
                    <a:pt x="127121" y="10199"/>
                  </a:lnTo>
                  <a:lnTo>
                    <a:pt x="181332" y="7270"/>
                  </a:lnTo>
                  <a:lnTo>
                    <a:pt x="231557" y="5969"/>
                  </a:lnTo>
                  <a:lnTo>
                    <a:pt x="279419" y="6220"/>
                  </a:lnTo>
                  <a:lnTo>
                    <a:pt x="326540" y="7948"/>
                  </a:lnTo>
                  <a:lnTo>
                    <a:pt x="374542" y="11077"/>
                  </a:lnTo>
                  <a:lnTo>
                    <a:pt x="425047" y="15533"/>
                  </a:lnTo>
                  <a:lnTo>
                    <a:pt x="479678" y="21240"/>
                  </a:lnTo>
                  <a:lnTo>
                    <a:pt x="531370" y="25208"/>
                  </a:lnTo>
                  <a:lnTo>
                    <a:pt x="583244" y="26324"/>
                  </a:lnTo>
                  <a:lnTo>
                    <a:pt x="634921" y="25329"/>
                  </a:lnTo>
                  <a:lnTo>
                    <a:pt x="686018" y="22959"/>
                  </a:lnTo>
                  <a:lnTo>
                    <a:pt x="736155" y="19954"/>
                  </a:lnTo>
                  <a:lnTo>
                    <a:pt x="784951" y="17052"/>
                  </a:lnTo>
                  <a:lnTo>
                    <a:pt x="832025" y="14991"/>
                  </a:lnTo>
                  <a:lnTo>
                    <a:pt x="876995" y="14510"/>
                  </a:lnTo>
                  <a:lnTo>
                    <a:pt x="919482" y="16347"/>
                  </a:lnTo>
                  <a:lnTo>
                    <a:pt x="959103" y="21240"/>
                  </a:lnTo>
                  <a:lnTo>
                    <a:pt x="995881" y="26811"/>
                  </a:lnTo>
                  <a:lnTo>
                    <a:pt x="1036749" y="31432"/>
                  </a:lnTo>
                  <a:lnTo>
                    <a:pt x="1081311" y="35049"/>
                  </a:lnTo>
                  <a:lnTo>
                    <a:pt x="1129174" y="37607"/>
                  </a:lnTo>
                  <a:lnTo>
                    <a:pt x="1179942" y="39051"/>
                  </a:lnTo>
                  <a:lnTo>
                    <a:pt x="1233223" y="39326"/>
                  </a:lnTo>
                  <a:lnTo>
                    <a:pt x="1288620" y="38376"/>
                  </a:lnTo>
                  <a:lnTo>
                    <a:pt x="1345740" y="36148"/>
                  </a:lnTo>
                  <a:lnTo>
                    <a:pt x="1404188" y="32586"/>
                  </a:lnTo>
                  <a:lnTo>
                    <a:pt x="1463570" y="27635"/>
                  </a:lnTo>
                  <a:lnTo>
                    <a:pt x="1523491" y="21240"/>
                  </a:lnTo>
                  <a:lnTo>
                    <a:pt x="1570792" y="15952"/>
                  </a:lnTo>
                  <a:lnTo>
                    <a:pt x="1618375" y="11370"/>
                  </a:lnTo>
                  <a:lnTo>
                    <a:pt x="1666251" y="7522"/>
                  </a:lnTo>
                  <a:lnTo>
                    <a:pt x="1714431" y="4434"/>
                  </a:lnTo>
                  <a:lnTo>
                    <a:pt x="1762925" y="2133"/>
                  </a:lnTo>
                  <a:lnTo>
                    <a:pt x="1811744" y="646"/>
                  </a:lnTo>
                  <a:lnTo>
                    <a:pt x="1860899" y="0"/>
                  </a:lnTo>
                  <a:lnTo>
                    <a:pt x="1910399" y="220"/>
                  </a:lnTo>
                  <a:lnTo>
                    <a:pt x="1960257" y="1334"/>
                  </a:lnTo>
                  <a:lnTo>
                    <a:pt x="2010481" y="3368"/>
                  </a:lnTo>
                  <a:lnTo>
                    <a:pt x="2061083" y="6349"/>
                  </a:lnTo>
                  <a:lnTo>
                    <a:pt x="2112073" y="10303"/>
                  </a:lnTo>
                  <a:lnTo>
                    <a:pt x="2163462" y="15258"/>
                  </a:lnTo>
                  <a:lnTo>
                    <a:pt x="2215261" y="21240"/>
                  </a:lnTo>
                  <a:lnTo>
                    <a:pt x="2284116" y="28479"/>
                  </a:lnTo>
                  <a:lnTo>
                    <a:pt x="2345904" y="32408"/>
                  </a:lnTo>
                  <a:lnTo>
                    <a:pt x="2401887" y="33666"/>
                  </a:lnTo>
                  <a:lnTo>
                    <a:pt x="2453328" y="32890"/>
                  </a:lnTo>
                  <a:lnTo>
                    <a:pt x="2501487" y="30718"/>
                  </a:lnTo>
                  <a:lnTo>
                    <a:pt x="2547627" y="27787"/>
                  </a:lnTo>
                  <a:lnTo>
                    <a:pt x="2593009" y="24737"/>
                  </a:lnTo>
                  <a:lnTo>
                    <a:pt x="2638896" y="22203"/>
                  </a:lnTo>
                  <a:lnTo>
                    <a:pt x="2686549" y="20825"/>
                  </a:lnTo>
                  <a:lnTo>
                    <a:pt x="2737230" y="21240"/>
                  </a:lnTo>
                  <a:lnTo>
                    <a:pt x="2790185" y="22067"/>
                  </a:lnTo>
                  <a:lnTo>
                    <a:pt x="2843647" y="21801"/>
                  </a:lnTo>
                  <a:lnTo>
                    <a:pt x="2897363" y="20784"/>
                  </a:lnTo>
                  <a:lnTo>
                    <a:pt x="2951076" y="19357"/>
                  </a:lnTo>
                  <a:lnTo>
                    <a:pt x="3004534" y="17859"/>
                  </a:lnTo>
                  <a:lnTo>
                    <a:pt x="3057481" y="16632"/>
                  </a:lnTo>
                  <a:lnTo>
                    <a:pt x="3109663" y="16016"/>
                  </a:lnTo>
                  <a:lnTo>
                    <a:pt x="3160825" y="16351"/>
                  </a:lnTo>
                  <a:lnTo>
                    <a:pt x="3210714" y="17979"/>
                  </a:lnTo>
                  <a:lnTo>
                    <a:pt x="3259074" y="21240"/>
                  </a:lnTo>
                  <a:lnTo>
                    <a:pt x="3285822" y="23038"/>
                  </a:lnTo>
                  <a:lnTo>
                    <a:pt x="3318164" y="24316"/>
                  </a:lnTo>
                  <a:lnTo>
                    <a:pt x="3355565" y="25129"/>
                  </a:lnTo>
                  <a:lnTo>
                    <a:pt x="3397491" y="25532"/>
                  </a:lnTo>
                  <a:lnTo>
                    <a:pt x="3443410" y="25580"/>
                  </a:lnTo>
                  <a:lnTo>
                    <a:pt x="3492787" y="25329"/>
                  </a:lnTo>
                  <a:lnTo>
                    <a:pt x="3545089" y="24833"/>
                  </a:lnTo>
                  <a:lnTo>
                    <a:pt x="3599783" y="24148"/>
                  </a:lnTo>
                  <a:lnTo>
                    <a:pt x="3656334" y="23329"/>
                  </a:lnTo>
                  <a:lnTo>
                    <a:pt x="3714210" y="22431"/>
                  </a:lnTo>
                  <a:lnTo>
                    <a:pt x="3772876" y="21509"/>
                  </a:lnTo>
                  <a:lnTo>
                    <a:pt x="3831799" y="20618"/>
                  </a:lnTo>
                  <a:lnTo>
                    <a:pt x="3890445" y="19814"/>
                  </a:lnTo>
                  <a:lnTo>
                    <a:pt x="3948281" y="19152"/>
                  </a:lnTo>
                  <a:lnTo>
                    <a:pt x="4004774" y="18686"/>
                  </a:lnTo>
                  <a:lnTo>
                    <a:pt x="4059389" y="18473"/>
                  </a:lnTo>
                  <a:lnTo>
                    <a:pt x="4111593" y="18566"/>
                  </a:lnTo>
                  <a:lnTo>
                    <a:pt x="4160852" y="19022"/>
                  </a:lnTo>
                  <a:lnTo>
                    <a:pt x="4206634" y="19895"/>
                  </a:lnTo>
                  <a:lnTo>
                    <a:pt x="4248404" y="21240"/>
                  </a:lnTo>
                  <a:lnTo>
                    <a:pt x="4249293" y="30511"/>
                  </a:lnTo>
                  <a:lnTo>
                    <a:pt x="4247769" y="30892"/>
                  </a:lnTo>
                  <a:lnTo>
                    <a:pt x="4248404" y="40290"/>
                  </a:lnTo>
                  <a:lnTo>
                    <a:pt x="4206256" y="42677"/>
                  </a:lnTo>
                  <a:lnTo>
                    <a:pt x="4164847" y="43785"/>
                  </a:lnTo>
                  <a:lnTo>
                    <a:pt x="4123619" y="43854"/>
                  </a:lnTo>
                  <a:lnTo>
                    <a:pt x="4082017" y="43125"/>
                  </a:lnTo>
                  <a:lnTo>
                    <a:pt x="4039482" y="41837"/>
                  </a:lnTo>
                  <a:lnTo>
                    <a:pt x="3995461" y="40232"/>
                  </a:lnTo>
                  <a:lnTo>
                    <a:pt x="3949395" y="38549"/>
                  </a:lnTo>
                  <a:lnTo>
                    <a:pt x="3900729" y="37030"/>
                  </a:lnTo>
                  <a:lnTo>
                    <a:pt x="3848907" y="35914"/>
                  </a:lnTo>
                  <a:lnTo>
                    <a:pt x="3793372" y="35441"/>
                  </a:lnTo>
                  <a:lnTo>
                    <a:pt x="3733567" y="35853"/>
                  </a:lnTo>
                  <a:lnTo>
                    <a:pt x="3668937" y="37389"/>
                  </a:lnTo>
                  <a:lnTo>
                    <a:pt x="3598926" y="40290"/>
                  </a:lnTo>
                  <a:lnTo>
                    <a:pt x="3527044" y="43155"/>
                  </a:lnTo>
                  <a:lnTo>
                    <a:pt x="3467772" y="44144"/>
                  </a:lnTo>
                  <a:lnTo>
                    <a:pt x="3418875" y="43666"/>
                  </a:lnTo>
                  <a:lnTo>
                    <a:pt x="3378120" y="42125"/>
                  </a:lnTo>
                  <a:lnTo>
                    <a:pt x="3343271" y="39928"/>
                  </a:lnTo>
                  <a:lnTo>
                    <a:pt x="3312096" y="37480"/>
                  </a:lnTo>
                  <a:lnTo>
                    <a:pt x="3282360" y="35189"/>
                  </a:lnTo>
                  <a:lnTo>
                    <a:pt x="3251830" y="33460"/>
                  </a:lnTo>
                  <a:lnTo>
                    <a:pt x="3218271" y="32700"/>
                  </a:lnTo>
                  <a:lnTo>
                    <a:pt x="3179449" y="33314"/>
                  </a:lnTo>
                  <a:lnTo>
                    <a:pt x="3133131" y="35709"/>
                  </a:lnTo>
                  <a:lnTo>
                    <a:pt x="3077082" y="40290"/>
                  </a:lnTo>
                  <a:lnTo>
                    <a:pt x="3014190" y="45114"/>
                  </a:lnTo>
                  <a:lnTo>
                    <a:pt x="2959013" y="47339"/>
                  </a:lnTo>
                  <a:lnTo>
                    <a:pt x="2910009" y="47511"/>
                  </a:lnTo>
                  <a:lnTo>
                    <a:pt x="2865635" y="46173"/>
                  </a:lnTo>
                  <a:lnTo>
                    <a:pt x="2824349" y="43871"/>
                  </a:lnTo>
                  <a:lnTo>
                    <a:pt x="2784608" y="41149"/>
                  </a:lnTo>
                  <a:lnTo>
                    <a:pt x="2744872" y="38551"/>
                  </a:lnTo>
                  <a:lnTo>
                    <a:pt x="2703596" y="36622"/>
                  </a:lnTo>
                  <a:lnTo>
                    <a:pt x="2659239" y="35905"/>
                  </a:lnTo>
                  <a:lnTo>
                    <a:pt x="2610259" y="36947"/>
                  </a:lnTo>
                  <a:lnTo>
                    <a:pt x="2555112" y="40290"/>
                  </a:lnTo>
                  <a:lnTo>
                    <a:pt x="2506390" y="43657"/>
                  </a:lnTo>
                  <a:lnTo>
                    <a:pt x="2459298" y="45990"/>
                  </a:lnTo>
                  <a:lnTo>
                    <a:pt x="2413338" y="47418"/>
                  </a:lnTo>
                  <a:lnTo>
                    <a:pt x="2368008" y="48069"/>
                  </a:lnTo>
                  <a:lnTo>
                    <a:pt x="2322808" y="48073"/>
                  </a:lnTo>
                  <a:lnTo>
                    <a:pt x="2277236" y="47559"/>
                  </a:lnTo>
                  <a:lnTo>
                    <a:pt x="2230792" y="46656"/>
                  </a:lnTo>
                  <a:lnTo>
                    <a:pt x="2182974" y="45493"/>
                  </a:lnTo>
                  <a:lnTo>
                    <a:pt x="2133283" y="44198"/>
                  </a:lnTo>
                  <a:lnTo>
                    <a:pt x="2081217" y="42902"/>
                  </a:lnTo>
                  <a:lnTo>
                    <a:pt x="2026275" y="41732"/>
                  </a:lnTo>
                  <a:lnTo>
                    <a:pt x="1967957" y="40819"/>
                  </a:lnTo>
                  <a:lnTo>
                    <a:pt x="1905762" y="40290"/>
                  </a:lnTo>
                  <a:lnTo>
                    <a:pt x="1849106" y="40119"/>
                  </a:lnTo>
                  <a:lnTo>
                    <a:pt x="1797842" y="40170"/>
                  </a:lnTo>
                  <a:lnTo>
                    <a:pt x="1750901" y="40396"/>
                  </a:lnTo>
                  <a:lnTo>
                    <a:pt x="1707213" y="40746"/>
                  </a:lnTo>
                  <a:lnTo>
                    <a:pt x="1665710" y="41171"/>
                  </a:lnTo>
                  <a:lnTo>
                    <a:pt x="1625320" y="41623"/>
                  </a:lnTo>
                  <a:lnTo>
                    <a:pt x="1584975" y="42052"/>
                  </a:lnTo>
                  <a:lnTo>
                    <a:pt x="1543606" y="42410"/>
                  </a:lnTo>
                  <a:lnTo>
                    <a:pt x="1500144" y="42646"/>
                  </a:lnTo>
                  <a:lnTo>
                    <a:pt x="1453517" y="42712"/>
                  </a:lnTo>
                  <a:lnTo>
                    <a:pt x="1402659" y="42558"/>
                  </a:lnTo>
                  <a:lnTo>
                    <a:pt x="1346498" y="42136"/>
                  </a:lnTo>
                  <a:lnTo>
                    <a:pt x="1283966" y="41397"/>
                  </a:lnTo>
                  <a:lnTo>
                    <a:pt x="1213992" y="40290"/>
                  </a:lnTo>
                  <a:lnTo>
                    <a:pt x="1120371" y="38703"/>
                  </a:lnTo>
                  <a:lnTo>
                    <a:pt x="1044919" y="37632"/>
                  </a:lnTo>
                  <a:lnTo>
                    <a:pt x="984629" y="37018"/>
                  </a:lnTo>
                  <a:lnTo>
                    <a:pt x="936494" y="36797"/>
                  </a:lnTo>
                  <a:lnTo>
                    <a:pt x="897509" y="36909"/>
                  </a:lnTo>
                  <a:lnTo>
                    <a:pt x="864664" y="37291"/>
                  </a:lnTo>
                  <a:lnTo>
                    <a:pt x="834955" y="37882"/>
                  </a:lnTo>
                  <a:lnTo>
                    <a:pt x="805374" y="38620"/>
                  </a:lnTo>
                  <a:lnTo>
                    <a:pt x="772913" y="39443"/>
                  </a:lnTo>
                  <a:lnTo>
                    <a:pt x="734567" y="40290"/>
                  </a:lnTo>
                  <a:lnTo>
                    <a:pt x="700403" y="40731"/>
                  </a:lnTo>
                  <a:lnTo>
                    <a:pt x="659101" y="40937"/>
                  </a:lnTo>
                  <a:lnTo>
                    <a:pt x="611743" y="40950"/>
                  </a:lnTo>
                  <a:lnTo>
                    <a:pt x="559409" y="40812"/>
                  </a:lnTo>
                  <a:lnTo>
                    <a:pt x="503181" y="40565"/>
                  </a:lnTo>
                  <a:lnTo>
                    <a:pt x="444139" y="40250"/>
                  </a:lnTo>
                  <a:lnTo>
                    <a:pt x="383365" y="39909"/>
                  </a:lnTo>
                  <a:lnTo>
                    <a:pt x="321940" y="39584"/>
                  </a:lnTo>
                  <a:lnTo>
                    <a:pt x="260944" y="39316"/>
                  </a:lnTo>
                  <a:lnTo>
                    <a:pt x="201460" y="39146"/>
                  </a:lnTo>
                  <a:lnTo>
                    <a:pt x="144568" y="39117"/>
                  </a:lnTo>
                  <a:lnTo>
                    <a:pt x="91348" y="39271"/>
                  </a:lnTo>
                  <a:lnTo>
                    <a:pt x="42883" y="39648"/>
                  </a:lnTo>
                  <a:lnTo>
                    <a:pt x="253" y="40290"/>
                  </a:lnTo>
                  <a:lnTo>
                    <a:pt x="0" y="35972"/>
                  </a:lnTo>
                  <a:lnTo>
                    <a:pt x="762" y="27209"/>
                  </a:lnTo>
                  <a:lnTo>
                    <a:pt x="253" y="21240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206</Words>
  <Application>Microsoft Office PowerPoint</Application>
  <PresentationFormat>Široki zaslon</PresentationFormat>
  <Paragraphs>18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 MT</vt:lpstr>
      <vt:lpstr>Calibri</vt:lpstr>
      <vt:lpstr>Calibri Light</vt:lpstr>
      <vt:lpstr>Office Theme</vt:lpstr>
      <vt:lpstr>Kako zimi očuvati zdravlje</vt:lpstr>
      <vt:lpstr>Uzročnici bolesti</vt:lpstr>
      <vt:lpstr>Prenošenje bolesti</vt:lpstr>
      <vt:lpstr>PowerPoint prezentacija</vt:lpstr>
      <vt:lpstr>Kako nastaje bolest?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zimi očuvati zdravlje</dc:title>
  <cp:lastModifiedBy>Sandra Lacić</cp:lastModifiedBy>
  <cp:revision>1</cp:revision>
  <dcterms:created xsi:type="dcterms:W3CDTF">2024-06-27T19:36:58Z</dcterms:created>
  <dcterms:modified xsi:type="dcterms:W3CDTF">2024-06-27T19:39:28Z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2021-06-15T00:00:00Z</vt:filetime>
  </property>
  <property fmtid="{D5CDD505-2E9C-101B-9397-08002B2CF9AE}" pid="3" name="LastSaved">
    <vt:filetime>2024-06-27T00:00:00Z</vt:filetime>
  </property>
</Properties>
</file>